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0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1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2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3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4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5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6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17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18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19.xml" ContentType="application/vnd.openxmlformats-officedocument.theme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20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22.xml" ContentType="application/vnd.openxmlformats-officedocument.theme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theme/theme23.xml" ContentType="application/vnd.openxmlformats-officedocument.theme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theme/theme24.xml" ContentType="application/vnd.openxmlformats-officedocument.theme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theme/theme25.xml" ContentType="application/vnd.openxmlformats-officedocument.theme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theme/theme26.xml" ContentType="application/vnd.openxmlformats-officedocument.theme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theme/theme27.xml" ContentType="application/vnd.openxmlformats-officedocument.theme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theme/theme28.xml" ContentType="application/vnd.openxmlformats-officedocument.theme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theme/theme29.xml" ContentType="application/vnd.openxmlformats-officedocument.theme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theme/theme30.xml" ContentType="application/vnd.openxmlformats-officedocument.theme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theme/theme31.xml" ContentType="application/vnd.openxmlformats-officedocument.theme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theme/theme32.xml" ContentType="application/vnd.openxmlformats-officedocument.theme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theme/theme33.xml" ContentType="application/vnd.openxmlformats-officedocument.theme+xml"/>
  <Override PartName="/ppt/theme/theme3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00" r:id="rId2"/>
    <p:sldMasterId id="2147483713" r:id="rId3"/>
    <p:sldMasterId id="2147483728" r:id="rId4"/>
    <p:sldMasterId id="2147483742" r:id="rId5"/>
    <p:sldMasterId id="2147483755" r:id="rId6"/>
    <p:sldMasterId id="2147483768" r:id="rId7"/>
    <p:sldMasterId id="2147483780" r:id="rId8"/>
    <p:sldMasterId id="2147483793" r:id="rId9"/>
    <p:sldMasterId id="2147483807" r:id="rId10"/>
    <p:sldMasterId id="2147483819" r:id="rId11"/>
    <p:sldMasterId id="2147483832" r:id="rId12"/>
    <p:sldMasterId id="2147483846" r:id="rId13"/>
    <p:sldMasterId id="2147483859" r:id="rId14"/>
    <p:sldMasterId id="2147483872" r:id="rId15"/>
    <p:sldMasterId id="2147483887" r:id="rId16"/>
    <p:sldMasterId id="2147483901" r:id="rId17"/>
    <p:sldMasterId id="2147483914" r:id="rId18"/>
    <p:sldMasterId id="2147483927" r:id="rId19"/>
    <p:sldMasterId id="2147483939" r:id="rId20"/>
    <p:sldMasterId id="2147483952" r:id="rId21"/>
    <p:sldMasterId id="2147483966" r:id="rId22"/>
    <p:sldMasterId id="2147483978" r:id="rId23"/>
    <p:sldMasterId id="2147483991" r:id="rId24"/>
    <p:sldMasterId id="2147484003" r:id="rId25"/>
    <p:sldMasterId id="2147484015" r:id="rId26"/>
    <p:sldMasterId id="2147484027" r:id="rId27"/>
    <p:sldMasterId id="2147484039" r:id="rId28"/>
    <p:sldMasterId id="2147484051" r:id="rId29"/>
    <p:sldMasterId id="2147484064" r:id="rId30"/>
    <p:sldMasterId id="2147484076" r:id="rId31"/>
    <p:sldMasterId id="2147484088" r:id="rId32"/>
    <p:sldMasterId id="2147484100" r:id="rId33"/>
  </p:sldMasterIdLst>
  <p:notesMasterIdLst>
    <p:notesMasterId r:id="rId47"/>
  </p:notesMasterIdLst>
  <p:sldIdLst>
    <p:sldId id="256" r:id="rId34"/>
    <p:sldId id="268" r:id="rId35"/>
    <p:sldId id="267" r:id="rId36"/>
    <p:sldId id="270" r:id="rId37"/>
    <p:sldId id="284" r:id="rId38"/>
    <p:sldId id="280" r:id="rId39"/>
    <p:sldId id="281" r:id="rId40"/>
    <p:sldId id="282" r:id="rId41"/>
    <p:sldId id="283" r:id="rId42"/>
    <p:sldId id="271" r:id="rId43"/>
    <p:sldId id="272" r:id="rId44"/>
    <p:sldId id="273" r:id="rId45"/>
    <p:sldId id="285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35" autoAdjust="0"/>
    <p:restoredTop sz="94660"/>
  </p:normalViewPr>
  <p:slideViewPr>
    <p:cSldViewPr>
      <p:cViewPr varScale="1">
        <p:scale>
          <a:sx n="82" d="100"/>
          <a:sy n="82" d="100"/>
        </p:scale>
        <p:origin x="-4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.xml"/><Relationship Id="rId42" Type="http://schemas.openxmlformats.org/officeDocument/2006/relationships/slide" Target="slides/slide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5.xml"/><Relationship Id="rId46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4.xml"/><Relationship Id="rId40" Type="http://schemas.openxmlformats.org/officeDocument/2006/relationships/slide" Target="slides/slide7.xml"/><Relationship Id="rId45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3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2.xml"/><Relationship Id="rId43" Type="http://schemas.openxmlformats.org/officeDocument/2006/relationships/slide" Target="slides/slide10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D463F7-6C43-4331-95A6-C2D52FAE1441}" type="datetimeFigureOut">
              <a:rPr lang="ru-RU"/>
              <a:pPr>
                <a:defRPr/>
              </a:pPr>
              <a:t>16.12.2021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8BC2B7-E78B-491F-BB21-B85618AF8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695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1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B022E1-FB5A-44AE-B3ED-0A0BE949C2C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2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3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3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3.xml"/></Relationships>
</file>

<file path=ppt/slideLayouts/_rels/slideLayout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3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7612C-404F-441A-B911-7AF005183A69}" type="datetimeFigureOut">
              <a:rPr lang="ru-RU"/>
              <a:pPr>
                <a:defRPr/>
              </a:pPr>
              <a:t>16.12.2021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89F3A-1631-4EED-AD41-836C8D7F1B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184750"/>
      </p:ext>
    </p:extLst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737D0-84A5-4B53-A449-46B4C5E2F28D}" type="datetimeFigureOut">
              <a:rPr lang="ru-RU"/>
              <a:pPr>
                <a:defRPr/>
              </a:pPr>
              <a:t>16.12.2021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AB14D-DEC4-4283-91F2-65EA5D8D0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175912"/>
      </p:ext>
    </p:extLst>
  </p:cSld>
  <p:clrMapOvr>
    <a:masterClrMapping/>
  </p:clrMapOvr>
  <p:transition>
    <p:push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39D7F-4DAF-4E3B-A525-00B86BD90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293857"/>
      </p:ext>
    </p:extLst>
  </p:cSld>
  <p:clrMapOvr>
    <a:masterClrMapping/>
  </p:clrMapOvr>
  <p:transition spd="med">
    <p:comb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ABFF1-E538-45B3-8CEB-E207B2145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084136"/>
      </p:ext>
    </p:extLst>
  </p:cSld>
  <p:clrMapOvr>
    <a:masterClrMapping/>
  </p:clrMapOvr>
  <p:transition>
    <p:cover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54BB0-2366-49F0-AC74-8C504BD6C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779249"/>
      </p:ext>
    </p:extLst>
  </p:cSld>
  <p:clrMapOvr>
    <a:masterClrMapping/>
  </p:clrMapOvr>
  <p:transition spd="med">
    <p:cover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C7576-4DCB-45DD-9278-FF03CB3B5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533531"/>
      </p:ext>
    </p:extLst>
  </p:cSld>
  <p:clrMapOvr>
    <a:masterClrMapping/>
  </p:clrMapOvr>
  <p:transition spd="med">
    <p:cover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BCA0F-A5DB-48F2-B0C3-941DCFF9D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192569"/>
      </p:ext>
    </p:extLst>
  </p:cSld>
  <p:clrMapOvr>
    <a:masterClrMapping/>
  </p:clrMapOvr>
  <p:transition spd="med">
    <p:cover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805FF-0E9C-49B0-AF7D-55280A15B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450552"/>
      </p:ext>
    </p:extLst>
  </p:cSld>
  <p:clrMapOvr>
    <a:masterClrMapping/>
  </p:clrMapOvr>
  <p:transition spd="med">
    <p:cover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CFDA0-08F0-4E98-8125-CF7EC4F2E6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309996"/>
      </p:ext>
    </p:extLst>
  </p:cSld>
  <p:clrMapOvr>
    <a:masterClrMapping/>
  </p:clrMapOvr>
  <p:transition spd="med">
    <p:cover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AAA8F-25EB-49CE-9D36-50EC35BBD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297063"/>
      </p:ext>
    </p:extLst>
  </p:cSld>
  <p:clrMapOvr>
    <a:masterClrMapping/>
  </p:clrMapOvr>
  <p:transition spd="med">
    <p:cover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81793-E761-458A-8132-5889C56DF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061716"/>
      </p:ext>
    </p:extLst>
  </p:cSld>
  <p:clrMapOvr>
    <a:masterClrMapping/>
  </p:clrMapOvr>
  <p:transition spd="med">
    <p:cover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2B6C9-5E6C-42F7-8337-1E449D4EC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103268"/>
      </p:ext>
    </p:extLst>
  </p:cSld>
  <p:clrMapOvr>
    <a:masterClrMapping/>
  </p:clrMapOvr>
  <p:transition spd="med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C557F-0ACD-4731-A9A8-38CA4127442B}" type="datetimeFigureOut">
              <a:rPr lang="ru-RU"/>
              <a:pPr>
                <a:defRPr/>
              </a:pPr>
              <a:t>16.12.2021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0AF0B-ECE2-4185-ADD3-7E09BDB12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53333"/>
      </p:ext>
    </p:extLst>
  </p:cSld>
  <p:clrMapOvr>
    <a:masterClrMapping/>
  </p:clrMapOvr>
  <p:transition>
    <p:push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CE374-A01E-489A-BFC5-EF40F59BE9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205632"/>
      </p:ext>
    </p:extLst>
  </p:cSld>
  <p:clrMapOvr>
    <a:masterClrMapping/>
  </p:clrMapOvr>
  <p:transition spd="med">
    <p:cover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9847A-9DEF-43B7-A679-73450F90D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960056"/>
      </p:ext>
    </p:extLst>
  </p:cSld>
  <p:clrMapOvr>
    <a:masterClrMapping/>
  </p:clrMapOvr>
  <p:transition spd="med">
    <p:cover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4DB58-9C97-4C05-A279-54D61C6099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483419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B0026-D535-427B-873D-27658239D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099802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915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91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BACBD-D43C-404C-A773-E1EA1A6CA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63572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A56C8-796A-4367-A032-3216CB7EC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0557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EF9EF-39F6-4DA3-8BFE-E1C406838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5491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324EA-7C42-4BB0-A775-381327124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2796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CDE04-0CC8-4AB7-B4D0-4D123A08A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3372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562DE-51B7-4687-9D38-0ADFA3FDF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258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984625" y="1600200"/>
            <a:ext cx="25527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984625" y="3938588"/>
            <a:ext cx="25527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1CD93-6B24-4056-82ED-D04C34B3D5E2}" type="datetimeFigureOut">
              <a:rPr lang="ru-RU"/>
              <a:pPr>
                <a:defRPr/>
              </a:pPr>
              <a:t>16.12.2021</a:t>
            </a:fld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DC9F5-C2E0-4EA6-BD89-0B1BD6EBE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99457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0B99A-E00C-4218-95DA-17DF1C736C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0196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EBF31-FD3F-44AB-A602-8908BBEEAC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066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2FC97-9540-4F3C-979D-C1374587C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41957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A2722-40E0-4501-B7AB-63832072C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53280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60130-44B4-4CA6-9665-A8D4E6A05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98999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560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420520"/>
      </p:ext>
    </p:extLst>
  </p:cSld>
  <p:clrMapOvr>
    <a:masterClrMapping/>
  </p:clrMapOvr>
  <p:transition spd="med">
    <p:wheel spokes="8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195557"/>
      </p:ext>
    </p:extLst>
  </p:cSld>
  <p:clrMapOvr>
    <a:masterClrMapping/>
  </p:clrMapOvr>
  <p:transition spd="med">
    <p:wheel spokes="8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849173"/>
      </p:ext>
    </p:extLst>
  </p:cSld>
  <p:clrMapOvr>
    <a:masterClrMapping/>
  </p:clrMapOvr>
  <p:transition spd="med">
    <p:wheel spokes="8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634426"/>
      </p:ext>
    </p:extLst>
  </p:cSld>
  <p:clrMapOvr>
    <a:masterClrMapping/>
  </p:clrMapOvr>
  <p:transition spd="med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79525" y="1600200"/>
            <a:ext cx="52578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AA33B-9985-46D2-B3AD-33552B97AC4A}" type="datetimeFigureOut">
              <a:rPr lang="ru-RU"/>
              <a:pPr>
                <a:defRPr/>
              </a:pPr>
              <a:t>16.12.2021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AB664-A34E-44FD-8D6C-0BD62D528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958005"/>
      </p:ext>
    </p:extLst>
  </p:cSld>
  <p:clrMapOvr>
    <a:masterClrMapping/>
  </p:clrMapOvr>
  <p:transition>
    <p:wipe dir="d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90860"/>
      </p:ext>
    </p:extLst>
  </p:cSld>
  <p:clrMapOvr>
    <a:masterClrMapping/>
  </p:clrMapOvr>
  <p:transition spd="med">
    <p:wheel spokes="8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417428"/>
      </p:ext>
    </p:extLst>
  </p:cSld>
  <p:clrMapOvr>
    <a:masterClrMapping/>
  </p:clrMapOvr>
  <p:transition spd="med">
    <p:wheel spokes="8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931184"/>
      </p:ext>
    </p:extLst>
  </p:cSld>
  <p:clrMapOvr>
    <a:masterClrMapping/>
  </p:clrMapOvr>
  <p:transition spd="med">
    <p:wheel spokes="8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852356"/>
      </p:ext>
    </p:extLst>
  </p:cSld>
  <p:clrMapOvr>
    <a:masterClrMapping/>
  </p:clrMapOvr>
  <p:transition spd="med">
    <p:wheel spokes="8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999877"/>
      </p:ext>
    </p:extLst>
  </p:cSld>
  <p:clrMapOvr>
    <a:masterClrMapping/>
  </p:clrMapOvr>
  <p:transition spd="med">
    <p:wheel spokes="8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711828"/>
      </p:ext>
    </p:extLst>
  </p:cSld>
  <p:clrMapOvr>
    <a:masterClrMapping/>
  </p:clrMapOvr>
  <p:transition spd="med">
    <p:wheel spokes="8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984625" y="1600200"/>
            <a:ext cx="25527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984625" y="3938588"/>
            <a:ext cx="25527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20304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15157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157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46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36508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620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279525" y="1600200"/>
            <a:ext cx="52578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6283B-6BB3-488D-B042-3D21932741EE}" type="datetimeFigureOut">
              <a:rPr lang="ru-RU"/>
              <a:pPr>
                <a:defRPr/>
              </a:pPr>
              <a:t>16.12.2021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55662-DE7B-4CAB-AA0F-91C6E44D7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950278"/>
      </p:ext>
    </p:extLst>
  </p:cSld>
  <p:clrMapOvr>
    <a:masterClrMapping/>
  </p:clrMapOvr>
  <p:transition>
    <p:wipe dir="d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07858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82722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76797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232479"/>
      </p:ext>
    </p:extLst>
  </p:cSld>
  <p:clrMapOvr>
    <a:masterClrMapping/>
  </p:clrMapOvr>
  <p:transition spd="med">
    <p:wheel spokes="8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24711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10827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6493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04648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08840-A71D-4C0D-B52A-1202CC521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62343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9E54F-CAFB-4EEE-81F1-AD4EC1C1B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235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31300" cy="6845300"/>
            <a:chOff x="0" y="0"/>
            <a:chExt cx="5752" cy="431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52" cy="4312"/>
              <a:chOff x="0" y="0"/>
              <a:chExt cx="5752" cy="4312"/>
            </a:xfrm>
          </p:grpSpPr>
          <p:sp>
            <p:nvSpPr>
              <p:cNvPr id="33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52" cy="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4" name="Rectangle 5"/>
              <p:cNvSpPr>
                <a:spLocks noChangeArrowheads="1"/>
              </p:cNvSpPr>
              <p:nvPr/>
            </p:nvSpPr>
            <p:spPr bwMode="auto">
              <a:xfrm>
                <a:off x="0" y="4213"/>
                <a:ext cx="5752" cy="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5" name="Rectangle 6"/>
              <p:cNvSpPr>
                <a:spLocks noChangeArrowheads="1"/>
              </p:cNvSpPr>
              <p:nvPr/>
            </p:nvSpPr>
            <p:spPr bwMode="auto">
              <a:xfrm>
                <a:off x="5643" y="0"/>
                <a:ext cx="108" cy="4312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50000">
                    <a:srgbClr val="0000E5"/>
                  </a:gs>
                  <a:gs pos="100000">
                    <a:srgbClr val="00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6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9" cy="4310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50000">
                    <a:srgbClr val="0000E5"/>
                  </a:gs>
                  <a:gs pos="100000">
                    <a:srgbClr val="00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256" y="130"/>
              <a:ext cx="5266" cy="1049"/>
              <a:chOff x="256" y="130"/>
              <a:chExt cx="5266" cy="1049"/>
            </a:xfrm>
          </p:grpSpPr>
          <p:grpSp>
            <p:nvGrpSpPr>
              <p:cNvPr id="7" name="Group 9"/>
              <p:cNvGrpSpPr>
                <a:grpSpLocks/>
              </p:cNvGrpSpPr>
              <p:nvPr/>
            </p:nvGrpSpPr>
            <p:grpSpPr bwMode="auto">
              <a:xfrm>
                <a:off x="256" y="407"/>
                <a:ext cx="5266" cy="772"/>
                <a:chOff x="256" y="407"/>
                <a:chExt cx="5266" cy="772"/>
              </a:xfrm>
            </p:grpSpPr>
            <p:grpSp>
              <p:nvGrpSpPr>
                <p:cNvPr id="25" name="Group 10"/>
                <p:cNvGrpSpPr>
                  <a:grpSpLocks/>
                </p:cNvGrpSpPr>
                <p:nvPr/>
              </p:nvGrpSpPr>
              <p:grpSpPr bwMode="auto">
                <a:xfrm>
                  <a:off x="257" y="416"/>
                  <a:ext cx="5255" cy="753"/>
                  <a:chOff x="257" y="416"/>
                  <a:chExt cx="5255" cy="753"/>
                </a:xfrm>
              </p:grpSpPr>
              <p:sp>
                <p:nvSpPr>
                  <p:cNvPr id="28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416"/>
                    <a:ext cx="525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603"/>
                    <a:ext cx="525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793"/>
                    <a:ext cx="5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980"/>
                    <a:ext cx="525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1169"/>
                    <a:ext cx="5226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6" name="Rectangle 16"/>
                <p:cNvSpPr>
                  <a:spLocks noChangeArrowheads="1"/>
                </p:cNvSpPr>
                <p:nvPr/>
              </p:nvSpPr>
              <p:spPr bwMode="auto">
                <a:xfrm>
                  <a:off x="256" y="407"/>
                  <a:ext cx="70" cy="77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27" name="Rectangle 17"/>
                <p:cNvSpPr>
                  <a:spLocks noChangeArrowheads="1"/>
                </p:cNvSpPr>
                <p:nvPr/>
              </p:nvSpPr>
              <p:spPr bwMode="auto">
                <a:xfrm>
                  <a:off x="5452" y="407"/>
                  <a:ext cx="70" cy="77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8" name="Group 18"/>
              <p:cNvGrpSpPr>
                <a:grpSpLocks/>
              </p:cNvGrpSpPr>
              <p:nvPr/>
            </p:nvGrpSpPr>
            <p:grpSpPr bwMode="auto">
              <a:xfrm>
                <a:off x="440" y="130"/>
                <a:ext cx="4893" cy="921"/>
                <a:chOff x="440" y="130"/>
                <a:chExt cx="4893" cy="921"/>
              </a:xfrm>
            </p:grpSpPr>
            <p:grpSp>
              <p:nvGrpSpPr>
                <p:cNvPr id="9" name="Group 19"/>
                <p:cNvGrpSpPr>
                  <a:grpSpLocks/>
                </p:cNvGrpSpPr>
                <p:nvPr/>
              </p:nvGrpSpPr>
              <p:grpSpPr bwMode="auto">
                <a:xfrm>
                  <a:off x="440" y="591"/>
                  <a:ext cx="347" cy="460"/>
                  <a:chOff x="440" y="591"/>
                  <a:chExt cx="347" cy="460"/>
                </a:xfrm>
              </p:grpSpPr>
              <p:sp>
                <p:nvSpPr>
                  <p:cNvPr id="22" name="Freeform 20"/>
                  <p:cNvSpPr>
                    <a:spLocks/>
                  </p:cNvSpPr>
                  <p:nvPr/>
                </p:nvSpPr>
                <p:spPr bwMode="auto">
                  <a:xfrm>
                    <a:off x="612" y="610"/>
                    <a:ext cx="1" cy="360"/>
                  </a:xfrm>
                  <a:custGeom>
                    <a:avLst/>
                    <a:gdLst>
                      <a:gd name="T0" fmla="*/ 0 w 1"/>
                      <a:gd name="T1" fmla="*/ 359 h 360"/>
                      <a:gd name="T2" fmla="*/ 0 w 1"/>
                      <a:gd name="T3" fmla="*/ 0 h 36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60">
                        <a:moveTo>
                          <a:pt x="0" y="359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" name="Freeform 21"/>
                  <p:cNvSpPr>
                    <a:spLocks/>
                  </p:cNvSpPr>
                  <p:nvPr/>
                </p:nvSpPr>
                <p:spPr bwMode="auto">
                  <a:xfrm>
                    <a:off x="607" y="591"/>
                    <a:ext cx="180" cy="119"/>
                  </a:xfrm>
                  <a:custGeom>
                    <a:avLst/>
                    <a:gdLst>
                      <a:gd name="T0" fmla="*/ 0 w 180"/>
                      <a:gd name="T1" fmla="*/ 0 h 119"/>
                      <a:gd name="T2" fmla="*/ 17 w 180"/>
                      <a:gd name="T3" fmla="*/ 0 h 119"/>
                      <a:gd name="T4" fmla="*/ 34 w 180"/>
                      <a:gd name="T5" fmla="*/ 0 h 119"/>
                      <a:gd name="T6" fmla="*/ 46 w 180"/>
                      <a:gd name="T7" fmla="*/ 8 h 119"/>
                      <a:gd name="T8" fmla="*/ 57 w 180"/>
                      <a:gd name="T9" fmla="*/ 23 h 119"/>
                      <a:gd name="T10" fmla="*/ 81 w 180"/>
                      <a:gd name="T11" fmla="*/ 31 h 119"/>
                      <a:gd name="T12" fmla="*/ 104 w 180"/>
                      <a:gd name="T13" fmla="*/ 39 h 119"/>
                      <a:gd name="T14" fmla="*/ 127 w 180"/>
                      <a:gd name="T15" fmla="*/ 31 h 119"/>
                      <a:gd name="T16" fmla="*/ 150 w 180"/>
                      <a:gd name="T17" fmla="*/ 23 h 119"/>
                      <a:gd name="T18" fmla="*/ 161 w 180"/>
                      <a:gd name="T19" fmla="*/ 16 h 119"/>
                      <a:gd name="T20" fmla="*/ 179 w 180"/>
                      <a:gd name="T21" fmla="*/ 0 h 119"/>
                      <a:gd name="T22" fmla="*/ 155 w 180"/>
                      <a:gd name="T23" fmla="*/ 47 h 119"/>
                      <a:gd name="T24" fmla="*/ 138 w 180"/>
                      <a:gd name="T25" fmla="*/ 87 h 119"/>
                      <a:gd name="T26" fmla="*/ 115 w 180"/>
                      <a:gd name="T27" fmla="*/ 110 h 119"/>
                      <a:gd name="T28" fmla="*/ 92 w 180"/>
                      <a:gd name="T29" fmla="*/ 118 h 119"/>
                      <a:gd name="T30" fmla="*/ 63 w 180"/>
                      <a:gd name="T31" fmla="*/ 118 h 119"/>
                      <a:gd name="T32" fmla="*/ 46 w 180"/>
                      <a:gd name="T33" fmla="*/ 102 h 119"/>
                      <a:gd name="T34" fmla="*/ 40 w 180"/>
                      <a:gd name="T35" fmla="*/ 102 h 119"/>
                      <a:gd name="T36" fmla="*/ 29 w 180"/>
                      <a:gd name="T37" fmla="*/ 95 h 119"/>
                      <a:gd name="T38" fmla="*/ 17 w 180"/>
                      <a:gd name="T39" fmla="*/ 95 h 119"/>
                      <a:gd name="T40" fmla="*/ 0 w 180"/>
                      <a:gd name="T41" fmla="*/ 95 h 119"/>
                      <a:gd name="T42" fmla="*/ 0 w 180"/>
                      <a:gd name="T43" fmla="*/ 0 h 119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180" h="119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34" y="0"/>
                        </a:lnTo>
                        <a:lnTo>
                          <a:pt x="46" y="8"/>
                        </a:lnTo>
                        <a:lnTo>
                          <a:pt x="57" y="23"/>
                        </a:lnTo>
                        <a:lnTo>
                          <a:pt x="81" y="31"/>
                        </a:lnTo>
                        <a:lnTo>
                          <a:pt x="104" y="39"/>
                        </a:lnTo>
                        <a:lnTo>
                          <a:pt x="127" y="31"/>
                        </a:lnTo>
                        <a:lnTo>
                          <a:pt x="150" y="23"/>
                        </a:lnTo>
                        <a:lnTo>
                          <a:pt x="161" y="16"/>
                        </a:lnTo>
                        <a:lnTo>
                          <a:pt x="179" y="0"/>
                        </a:lnTo>
                        <a:lnTo>
                          <a:pt x="155" y="47"/>
                        </a:lnTo>
                        <a:lnTo>
                          <a:pt x="138" y="87"/>
                        </a:lnTo>
                        <a:lnTo>
                          <a:pt x="115" y="110"/>
                        </a:lnTo>
                        <a:lnTo>
                          <a:pt x="92" y="118"/>
                        </a:lnTo>
                        <a:lnTo>
                          <a:pt x="63" y="118"/>
                        </a:lnTo>
                        <a:lnTo>
                          <a:pt x="46" y="102"/>
                        </a:lnTo>
                        <a:lnTo>
                          <a:pt x="40" y="102"/>
                        </a:lnTo>
                        <a:lnTo>
                          <a:pt x="29" y="95"/>
                        </a:lnTo>
                        <a:lnTo>
                          <a:pt x="17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" name="Freeform 22"/>
                  <p:cNvSpPr>
                    <a:spLocks/>
                  </p:cNvSpPr>
                  <p:nvPr/>
                </p:nvSpPr>
                <p:spPr bwMode="auto">
                  <a:xfrm>
                    <a:off x="440" y="923"/>
                    <a:ext cx="179" cy="128"/>
                  </a:xfrm>
                  <a:custGeom>
                    <a:avLst/>
                    <a:gdLst>
                      <a:gd name="T0" fmla="*/ 104 w 179"/>
                      <a:gd name="T1" fmla="*/ 121 h 128"/>
                      <a:gd name="T2" fmla="*/ 141 w 179"/>
                      <a:gd name="T3" fmla="*/ 102 h 128"/>
                      <a:gd name="T4" fmla="*/ 166 w 179"/>
                      <a:gd name="T5" fmla="*/ 83 h 128"/>
                      <a:gd name="T6" fmla="*/ 178 w 179"/>
                      <a:gd name="T7" fmla="*/ 58 h 128"/>
                      <a:gd name="T8" fmla="*/ 178 w 179"/>
                      <a:gd name="T9" fmla="*/ 38 h 128"/>
                      <a:gd name="T10" fmla="*/ 166 w 179"/>
                      <a:gd name="T11" fmla="*/ 19 h 128"/>
                      <a:gd name="T12" fmla="*/ 141 w 179"/>
                      <a:gd name="T13" fmla="*/ 6 h 128"/>
                      <a:gd name="T14" fmla="*/ 110 w 179"/>
                      <a:gd name="T15" fmla="*/ 0 h 128"/>
                      <a:gd name="T16" fmla="*/ 74 w 179"/>
                      <a:gd name="T17" fmla="*/ 6 h 128"/>
                      <a:gd name="T18" fmla="*/ 40 w 179"/>
                      <a:gd name="T19" fmla="*/ 22 h 128"/>
                      <a:gd name="T20" fmla="*/ 12 w 179"/>
                      <a:gd name="T21" fmla="*/ 44 h 128"/>
                      <a:gd name="T22" fmla="*/ 0 w 179"/>
                      <a:gd name="T23" fmla="*/ 70 h 128"/>
                      <a:gd name="T24" fmla="*/ 0 w 179"/>
                      <a:gd name="T25" fmla="*/ 89 h 128"/>
                      <a:gd name="T26" fmla="*/ 12 w 179"/>
                      <a:gd name="T27" fmla="*/ 108 h 128"/>
                      <a:gd name="T28" fmla="*/ 37 w 179"/>
                      <a:gd name="T29" fmla="*/ 121 h 128"/>
                      <a:gd name="T30" fmla="*/ 68 w 179"/>
                      <a:gd name="T31" fmla="*/ 127 h 128"/>
                      <a:gd name="T32" fmla="*/ 104 w 179"/>
                      <a:gd name="T33" fmla="*/ 121 h 12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79" h="128">
                        <a:moveTo>
                          <a:pt x="104" y="121"/>
                        </a:moveTo>
                        <a:lnTo>
                          <a:pt x="141" y="102"/>
                        </a:lnTo>
                        <a:lnTo>
                          <a:pt x="166" y="83"/>
                        </a:lnTo>
                        <a:lnTo>
                          <a:pt x="178" y="58"/>
                        </a:lnTo>
                        <a:lnTo>
                          <a:pt x="178" y="38"/>
                        </a:lnTo>
                        <a:lnTo>
                          <a:pt x="166" y="19"/>
                        </a:lnTo>
                        <a:lnTo>
                          <a:pt x="141" y="6"/>
                        </a:lnTo>
                        <a:lnTo>
                          <a:pt x="110" y="0"/>
                        </a:lnTo>
                        <a:lnTo>
                          <a:pt x="74" y="6"/>
                        </a:lnTo>
                        <a:lnTo>
                          <a:pt x="40" y="22"/>
                        </a:lnTo>
                        <a:lnTo>
                          <a:pt x="12" y="44"/>
                        </a:lnTo>
                        <a:lnTo>
                          <a:pt x="0" y="70"/>
                        </a:lnTo>
                        <a:lnTo>
                          <a:pt x="0" y="89"/>
                        </a:lnTo>
                        <a:lnTo>
                          <a:pt x="12" y="108"/>
                        </a:lnTo>
                        <a:lnTo>
                          <a:pt x="37" y="121"/>
                        </a:lnTo>
                        <a:lnTo>
                          <a:pt x="68" y="127"/>
                        </a:lnTo>
                        <a:lnTo>
                          <a:pt x="104" y="121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" name="Group 23"/>
                <p:cNvGrpSpPr>
                  <a:grpSpLocks/>
                </p:cNvGrpSpPr>
                <p:nvPr/>
              </p:nvGrpSpPr>
              <p:grpSpPr bwMode="auto">
                <a:xfrm>
                  <a:off x="4842" y="305"/>
                  <a:ext cx="491" cy="521"/>
                  <a:chOff x="4842" y="305"/>
                  <a:chExt cx="491" cy="521"/>
                </a:xfrm>
              </p:grpSpPr>
              <p:sp>
                <p:nvSpPr>
                  <p:cNvPr id="17" name="Freeform 24"/>
                  <p:cNvSpPr>
                    <a:spLocks/>
                  </p:cNvSpPr>
                  <p:nvPr/>
                </p:nvSpPr>
                <p:spPr bwMode="auto">
                  <a:xfrm>
                    <a:off x="5019" y="398"/>
                    <a:ext cx="1" cy="350"/>
                  </a:xfrm>
                  <a:custGeom>
                    <a:avLst/>
                    <a:gdLst>
                      <a:gd name="T0" fmla="*/ 0 w 1"/>
                      <a:gd name="T1" fmla="*/ 349 h 350"/>
                      <a:gd name="T2" fmla="*/ 0 w 1"/>
                      <a:gd name="T3" fmla="*/ 0 h 35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50">
                        <a:moveTo>
                          <a:pt x="0" y="349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" name="Freeform 25"/>
                  <p:cNvSpPr>
                    <a:spLocks/>
                  </p:cNvSpPr>
                  <p:nvPr/>
                </p:nvSpPr>
                <p:spPr bwMode="auto">
                  <a:xfrm>
                    <a:off x="4842" y="702"/>
                    <a:ext cx="184" cy="124"/>
                  </a:xfrm>
                  <a:custGeom>
                    <a:avLst/>
                    <a:gdLst>
                      <a:gd name="T0" fmla="*/ 107 w 184"/>
                      <a:gd name="T1" fmla="*/ 117 h 124"/>
                      <a:gd name="T2" fmla="*/ 145 w 184"/>
                      <a:gd name="T3" fmla="*/ 99 h 124"/>
                      <a:gd name="T4" fmla="*/ 170 w 184"/>
                      <a:gd name="T5" fmla="*/ 80 h 124"/>
                      <a:gd name="T6" fmla="*/ 183 w 184"/>
                      <a:gd name="T7" fmla="*/ 56 h 124"/>
                      <a:gd name="T8" fmla="*/ 183 w 184"/>
                      <a:gd name="T9" fmla="*/ 37 h 124"/>
                      <a:gd name="T10" fmla="*/ 170 w 184"/>
                      <a:gd name="T11" fmla="*/ 18 h 124"/>
                      <a:gd name="T12" fmla="*/ 145 w 184"/>
                      <a:gd name="T13" fmla="*/ 6 h 124"/>
                      <a:gd name="T14" fmla="*/ 113 w 184"/>
                      <a:gd name="T15" fmla="*/ 0 h 124"/>
                      <a:gd name="T16" fmla="*/ 76 w 184"/>
                      <a:gd name="T17" fmla="*/ 6 h 124"/>
                      <a:gd name="T18" fmla="*/ 38 w 184"/>
                      <a:gd name="T19" fmla="*/ 24 h 124"/>
                      <a:gd name="T20" fmla="*/ 13 w 184"/>
                      <a:gd name="T21" fmla="*/ 43 h 124"/>
                      <a:gd name="T22" fmla="*/ 0 w 184"/>
                      <a:gd name="T23" fmla="*/ 68 h 124"/>
                      <a:gd name="T24" fmla="*/ 0 w 184"/>
                      <a:gd name="T25" fmla="*/ 86 h 124"/>
                      <a:gd name="T26" fmla="*/ 13 w 184"/>
                      <a:gd name="T27" fmla="*/ 105 h 124"/>
                      <a:gd name="T28" fmla="*/ 38 w 184"/>
                      <a:gd name="T29" fmla="*/ 117 h 124"/>
                      <a:gd name="T30" fmla="*/ 70 w 184"/>
                      <a:gd name="T31" fmla="*/ 123 h 124"/>
                      <a:gd name="T32" fmla="*/ 107 w 184"/>
                      <a:gd name="T33" fmla="*/ 117 h 12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84" h="124">
                        <a:moveTo>
                          <a:pt x="107" y="117"/>
                        </a:moveTo>
                        <a:lnTo>
                          <a:pt x="145" y="99"/>
                        </a:lnTo>
                        <a:lnTo>
                          <a:pt x="170" y="80"/>
                        </a:lnTo>
                        <a:lnTo>
                          <a:pt x="183" y="56"/>
                        </a:lnTo>
                        <a:lnTo>
                          <a:pt x="183" y="37"/>
                        </a:lnTo>
                        <a:lnTo>
                          <a:pt x="170" y="18"/>
                        </a:lnTo>
                        <a:lnTo>
                          <a:pt x="145" y="6"/>
                        </a:lnTo>
                        <a:lnTo>
                          <a:pt x="113" y="0"/>
                        </a:lnTo>
                        <a:lnTo>
                          <a:pt x="76" y="6"/>
                        </a:lnTo>
                        <a:lnTo>
                          <a:pt x="38" y="24"/>
                        </a:lnTo>
                        <a:lnTo>
                          <a:pt x="13" y="43"/>
                        </a:lnTo>
                        <a:lnTo>
                          <a:pt x="0" y="68"/>
                        </a:lnTo>
                        <a:lnTo>
                          <a:pt x="0" y="86"/>
                        </a:lnTo>
                        <a:lnTo>
                          <a:pt x="13" y="105"/>
                        </a:lnTo>
                        <a:lnTo>
                          <a:pt x="38" y="117"/>
                        </a:lnTo>
                        <a:lnTo>
                          <a:pt x="70" y="123"/>
                        </a:lnTo>
                        <a:lnTo>
                          <a:pt x="107" y="117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" name="Freeform 26"/>
                  <p:cNvSpPr>
                    <a:spLocks/>
                  </p:cNvSpPr>
                  <p:nvPr/>
                </p:nvSpPr>
                <p:spPr bwMode="auto">
                  <a:xfrm>
                    <a:off x="5017" y="305"/>
                    <a:ext cx="304" cy="199"/>
                  </a:xfrm>
                  <a:custGeom>
                    <a:avLst/>
                    <a:gdLst>
                      <a:gd name="T0" fmla="*/ 303 w 304"/>
                      <a:gd name="T1" fmla="*/ 115 h 199"/>
                      <a:gd name="T2" fmla="*/ 290 w 304"/>
                      <a:gd name="T3" fmla="*/ 134 h 199"/>
                      <a:gd name="T4" fmla="*/ 270 w 304"/>
                      <a:gd name="T5" fmla="*/ 147 h 199"/>
                      <a:gd name="T6" fmla="*/ 251 w 304"/>
                      <a:gd name="T7" fmla="*/ 153 h 199"/>
                      <a:gd name="T8" fmla="*/ 237 w 304"/>
                      <a:gd name="T9" fmla="*/ 159 h 199"/>
                      <a:gd name="T10" fmla="*/ 197 w 304"/>
                      <a:gd name="T11" fmla="*/ 159 h 199"/>
                      <a:gd name="T12" fmla="*/ 158 w 304"/>
                      <a:gd name="T13" fmla="*/ 159 h 199"/>
                      <a:gd name="T14" fmla="*/ 119 w 304"/>
                      <a:gd name="T15" fmla="*/ 153 h 199"/>
                      <a:gd name="T16" fmla="*/ 79 w 304"/>
                      <a:gd name="T17" fmla="*/ 159 h 199"/>
                      <a:gd name="T18" fmla="*/ 59 w 304"/>
                      <a:gd name="T19" fmla="*/ 159 h 199"/>
                      <a:gd name="T20" fmla="*/ 39 w 304"/>
                      <a:gd name="T21" fmla="*/ 172 h 199"/>
                      <a:gd name="T22" fmla="*/ 20 w 304"/>
                      <a:gd name="T23" fmla="*/ 179 h 199"/>
                      <a:gd name="T24" fmla="*/ 0 w 304"/>
                      <a:gd name="T25" fmla="*/ 198 h 199"/>
                      <a:gd name="T26" fmla="*/ 0 w 304"/>
                      <a:gd name="T27" fmla="*/ 83 h 199"/>
                      <a:gd name="T28" fmla="*/ 20 w 304"/>
                      <a:gd name="T29" fmla="*/ 63 h 199"/>
                      <a:gd name="T30" fmla="*/ 39 w 304"/>
                      <a:gd name="T31" fmla="*/ 51 h 199"/>
                      <a:gd name="T32" fmla="*/ 59 w 304"/>
                      <a:gd name="T33" fmla="*/ 44 h 199"/>
                      <a:gd name="T34" fmla="*/ 79 w 304"/>
                      <a:gd name="T35" fmla="*/ 38 h 199"/>
                      <a:gd name="T36" fmla="*/ 119 w 304"/>
                      <a:gd name="T37" fmla="*/ 38 h 199"/>
                      <a:gd name="T38" fmla="*/ 158 w 304"/>
                      <a:gd name="T39" fmla="*/ 44 h 199"/>
                      <a:gd name="T40" fmla="*/ 197 w 304"/>
                      <a:gd name="T41" fmla="*/ 44 h 199"/>
                      <a:gd name="T42" fmla="*/ 237 w 304"/>
                      <a:gd name="T43" fmla="*/ 38 h 199"/>
                      <a:gd name="T44" fmla="*/ 251 w 304"/>
                      <a:gd name="T45" fmla="*/ 38 h 199"/>
                      <a:gd name="T46" fmla="*/ 270 w 304"/>
                      <a:gd name="T47" fmla="*/ 25 h 199"/>
                      <a:gd name="T48" fmla="*/ 290 w 304"/>
                      <a:gd name="T49" fmla="*/ 19 h 199"/>
                      <a:gd name="T50" fmla="*/ 303 w 304"/>
                      <a:gd name="T51" fmla="*/ 0 h 199"/>
                      <a:gd name="T52" fmla="*/ 303 w 304"/>
                      <a:gd name="T53" fmla="*/ 115 h 199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0" t="0" r="r" b="b"/>
                    <a:pathLst>
                      <a:path w="304" h="199">
                        <a:moveTo>
                          <a:pt x="303" y="115"/>
                        </a:moveTo>
                        <a:lnTo>
                          <a:pt x="290" y="134"/>
                        </a:lnTo>
                        <a:lnTo>
                          <a:pt x="270" y="147"/>
                        </a:lnTo>
                        <a:lnTo>
                          <a:pt x="251" y="153"/>
                        </a:lnTo>
                        <a:lnTo>
                          <a:pt x="237" y="159"/>
                        </a:lnTo>
                        <a:lnTo>
                          <a:pt x="197" y="159"/>
                        </a:lnTo>
                        <a:lnTo>
                          <a:pt x="158" y="159"/>
                        </a:lnTo>
                        <a:lnTo>
                          <a:pt x="119" y="153"/>
                        </a:lnTo>
                        <a:lnTo>
                          <a:pt x="79" y="159"/>
                        </a:lnTo>
                        <a:lnTo>
                          <a:pt x="59" y="159"/>
                        </a:lnTo>
                        <a:lnTo>
                          <a:pt x="39" y="172"/>
                        </a:lnTo>
                        <a:lnTo>
                          <a:pt x="20" y="179"/>
                        </a:lnTo>
                        <a:lnTo>
                          <a:pt x="0" y="198"/>
                        </a:lnTo>
                        <a:lnTo>
                          <a:pt x="0" y="83"/>
                        </a:lnTo>
                        <a:lnTo>
                          <a:pt x="20" y="63"/>
                        </a:lnTo>
                        <a:lnTo>
                          <a:pt x="39" y="51"/>
                        </a:lnTo>
                        <a:lnTo>
                          <a:pt x="59" y="44"/>
                        </a:lnTo>
                        <a:lnTo>
                          <a:pt x="79" y="38"/>
                        </a:lnTo>
                        <a:lnTo>
                          <a:pt x="119" y="38"/>
                        </a:lnTo>
                        <a:lnTo>
                          <a:pt x="158" y="44"/>
                        </a:lnTo>
                        <a:lnTo>
                          <a:pt x="197" y="44"/>
                        </a:lnTo>
                        <a:lnTo>
                          <a:pt x="237" y="38"/>
                        </a:lnTo>
                        <a:lnTo>
                          <a:pt x="251" y="38"/>
                        </a:lnTo>
                        <a:lnTo>
                          <a:pt x="270" y="25"/>
                        </a:lnTo>
                        <a:lnTo>
                          <a:pt x="290" y="19"/>
                        </a:lnTo>
                        <a:lnTo>
                          <a:pt x="303" y="0"/>
                        </a:lnTo>
                        <a:lnTo>
                          <a:pt x="303" y="115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" name="Freeform 27"/>
                  <p:cNvSpPr>
                    <a:spLocks/>
                  </p:cNvSpPr>
                  <p:nvPr/>
                </p:nvSpPr>
                <p:spPr bwMode="auto">
                  <a:xfrm>
                    <a:off x="5326" y="312"/>
                    <a:ext cx="1" cy="366"/>
                  </a:xfrm>
                  <a:custGeom>
                    <a:avLst/>
                    <a:gdLst>
                      <a:gd name="T0" fmla="*/ 0 w 1"/>
                      <a:gd name="T1" fmla="*/ 365 h 366"/>
                      <a:gd name="T2" fmla="*/ 0 w 1"/>
                      <a:gd name="T3" fmla="*/ 0 h 366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66">
                        <a:moveTo>
                          <a:pt x="0" y="365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" name="Freeform 28"/>
                  <p:cNvSpPr>
                    <a:spLocks/>
                  </p:cNvSpPr>
                  <p:nvPr/>
                </p:nvSpPr>
                <p:spPr bwMode="auto">
                  <a:xfrm>
                    <a:off x="5150" y="641"/>
                    <a:ext cx="183" cy="123"/>
                  </a:xfrm>
                  <a:custGeom>
                    <a:avLst/>
                    <a:gdLst>
                      <a:gd name="T0" fmla="*/ 107 w 183"/>
                      <a:gd name="T1" fmla="*/ 116 h 123"/>
                      <a:gd name="T2" fmla="*/ 144 w 183"/>
                      <a:gd name="T3" fmla="*/ 98 h 123"/>
                      <a:gd name="T4" fmla="*/ 170 w 183"/>
                      <a:gd name="T5" fmla="*/ 80 h 123"/>
                      <a:gd name="T6" fmla="*/ 182 w 183"/>
                      <a:gd name="T7" fmla="*/ 55 h 123"/>
                      <a:gd name="T8" fmla="*/ 182 w 183"/>
                      <a:gd name="T9" fmla="*/ 36 h 123"/>
                      <a:gd name="T10" fmla="*/ 170 w 183"/>
                      <a:gd name="T11" fmla="*/ 18 h 123"/>
                      <a:gd name="T12" fmla="*/ 144 w 183"/>
                      <a:gd name="T13" fmla="*/ 6 h 123"/>
                      <a:gd name="T14" fmla="*/ 113 w 183"/>
                      <a:gd name="T15" fmla="*/ 0 h 123"/>
                      <a:gd name="T16" fmla="*/ 75 w 183"/>
                      <a:gd name="T17" fmla="*/ 6 h 123"/>
                      <a:gd name="T18" fmla="*/ 37 w 183"/>
                      <a:gd name="T19" fmla="*/ 24 h 123"/>
                      <a:gd name="T20" fmla="*/ 12 w 183"/>
                      <a:gd name="T21" fmla="*/ 42 h 123"/>
                      <a:gd name="T22" fmla="*/ 0 w 183"/>
                      <a:gd name="T23" fmla="*/ 67 h 123"/>
                      <a:gd name="T24" fmla="*/ 0 w 183"/>
                      <a:gd name="T25" fmla="*/ 86 h 123"/>
                      <a:gd name="T26" fmla="*/ 12 w 183"/>
                      <a:gd name="T27" fmla="*/ 104 h 123"/>
                      <a:gd name="T28" fmla="*/ 37 w 183"/>
                      <a:gd name="T29" fmla="*/ 116 h 123"/>
                      <a:gd name="T30" fmla="*/ 69 w 183"/>
                      <a:gd name="T31" fmla="*/ 122 h 123"/>
                      <a:gd name="T32" fmla="*/ 107 w 183"/>
                      <a:gd name="T33" fmla="*/ 116 h 123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83" h="123">
                        <a:moveTo>
                          <a:pt x="107" y="116"/>
                        </a:moveTo>
                        <a:lnTo>
                          <a:pt x="144" y="98"/>
                        </a:lnTo>
                        <a:lnTo>
                          <a:pt x="170" y="80"/>
                        </a:lnTo>
                        <a:lnTo>
                          <a:pt x="182" y="55"/>
                        </a:lnTo>
                        <a:lnTo>
                          <a:pt x="182" y="36"/>
                        </a:lnTo>
                        <a:lnTo>
                          <a:pt x="170" y="18"/>
                        </a:lnTo>
                        <a:lnTo>
                          <a:pt x="144" y="6"/>
                        </a:lnTo>
                        <a:lnTo>
                          <a:pt x="113" y="0"/>
                        </a:lnTo>
                        <a:lnTo>
                          <a:pt x="75" y="6"/>
                        </a:lnTo>
                        <a:lnTo>
                          <a:pt x="37" y="24"/>
                        </a:lnTo>
                        <a:lnTo>
                          <a:pt x="12" y="42"/>
                        </a:lnTo>
                        <a:lnTo>
                          <a:pt x="0" y="67"/>
                        </a:lnTo>
                        <a:lnTo>
                          <a:pt x="0" y="86"/>
                        </a:lnTo>
                        <a:lnTo>
                          <a:pt x="12" y="104"/>
                        </a:lnTo>
                        <a:lnTo>
                          <a:pt x="37" y="116"/>
                        </a:lnTo>
                        <a:lnTo>
                          <a:pt x="69" y="122"/>
                        </a:lnTo>
                        <a:lnTo>
                          <a:pt x="107" y="116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" name="Group 29"/>
                <p:cNvGrpSpPr>
                  <a:grpSpLocks/>
                </p:cNvGrpSpPr>
                <p:nvPr/>
              </p:nvGrpSpPr>
              <p:grpSpPr bwMode="auto">
                <a:xfrm>
                  <a:off x="890" y="130"/>
                  <a:ext cx="502" cy="527"/>
                  <a:chOff x="890" y="130"/>
                  <a:chExt cx="502" cy="527"/>
                </a:xfrm>
              </p:grpSpPr>
              <p:sp>
                <p:nvSpPr>
                  <p:cNvPr id="12" name="Freeform 30"/>
                  <p:cNvSpPr>
                    <a:spLocks/>
                  </p:cNvSpPr>
                  <p:nvPr/>
                </p:nvSpPr>
                <p:spPr bwMode="auto">
                  <a:xfrm>
                    <a:off x="1074" y="224"/>
                    <a:ext cx="1" cy="354"/>
                  </a:xfrm>
                  <a:custGeom>
                    <a:avLst/>
                    <a:gdLst>
                      <a:gd name="T0" fmla="*/ 0 w 1"/>
                      <a:gd name="T1" fmla="*/ 353 h 354"/>
                      <a:gd name="T2" fmla="*/ 0 w 1"/>
                      <a:gd name="T3" fmla="*/ 0 h 35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54">
                        <a:moveTo>
                          <a:pt x="0" y="353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" name="Freeform 31"/>
                  <p:cNvSpPr>
                    <a:spLocks/>
                  </p:cNvSpPr>
                  <p:nvPr/>
                </p:nvSpPr>
                <p:spPr bwMode="auto">
                  <a:xfrm>
                    <a:off x="890" y="530"/>
                    <a:ext cx="191" cy="127"/>
                  </a:xfrm>
                  <a:custGeom>
                    <a:avLst/>
                    <a:gdLst>
                      <a:gd name="T0" fmla="*/ 111 w 191"/>
                      <a:gd name="T1" fmla="*/ 120 h 127"/>
                      <a:gd name="T2" fmla="*/ 150 w 191"/>
                      <a:gd name="T3" fmla="*/ 101 h 127"/>
                      <a:gd name="T4" fmla="*/ 177 w 191"/>
                      <a:gd name="T5" fmla="*/ 82 h 127"/>
                      <a:gd name="T6" fmla="*/ 190 w 191"/>
                      <a:gd name="T7" fmla="*/ 57 h 127"/>
                      <a:gd name="T8" fmla="*/ 190 w 191"/>
                      <a:gd name="T9" fmla="*/ 38 h 127"/>
                      <a:gd name="T10" fmla="*/ 177 w 191"/>
                      <a:gd name="T11" fmla="*/ 19 h 127"/>
                      <a:gd name="T12" fmla="*/ 150 w 191"/>
                      <a:gd name="T13" fmla="*/ 6 h 127"/>
                      <a:gd name="T14" fmla="*/ 118 w 191"/>
                      <a:gd name="T15" fmla="*/ 0 h 127"/>
                      <a:gd name="T16" fmla="*/ 79 w 191"/>
                      <a:gd name="T17" fmla="*/ 6 h 127"/>
                      <a:gd name="T18" fmla="*/ 39 w 191"/>
                      <a:gd name="T19" fmla="*/ 25 h 127"/>
                      <a:gd name="T20" fmla="*/ 13 w 191"/>
                      <a:gd name="T21" fmla="*/ 44 h 127"/>
                      <a:gd name="T22" fmla="*/ 0 w 191"/>
                      <a:gd name="T23" fmla="*/ 70 h 127"/>
                      <a:gd name="T24" fmla="*/ 0 w 191"/>
                      <a:gd name="T25" fmla="*/ 88 h 127"/>
                      <a:gd name="T26" fmla="*/ 13 w 191"/>
                      <a:gd name="T27" fmla="*/ 107 h 127"/>
                      <a:gd name="T28" fmla="*/ 39 w 191"/>
                      <a:gd name="T29" fmla="*/ 120 h 127"/>
                      <a:gd name="T30" fmla="*/ 72 w 191"/>
                      <a:gd name="T31" fmla="*/ 126 h 127"/>
                      <a:gd name="T32" fmla="*/ 111 w 191"/>
                      <a:gd name="T33" fmla="*/ 120 h 127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91" h="127">
                        <a:moveTo>
                          <a:pt x="111" y="120"/>
                        </a:moveTo>
                        <a:lnTo>
                          <a:pt x="150" y="101"/>
                        </a:lnTo>
                        <a:lnTo>
                          <a:pt x="177" y="82"/>
                        </a:lnTo>
                        <a:lnTo>
                          <a:pt x="190" y="57"/>
                        </a:lnTo>
                        <a:lnTo>
                          <a:pt x="190" y="38"/>
                        </a:lnTo>
                        <a:lnTo>
                          <a:pt x="177" y="19"/>
                        </a:lnTo>
                        <a:lnTo>
                          <a:pt x="150" y="6"/>
                        </a:lnTo>
                        <a:lnTo>
                          <a:pt x="118" y="0"/>
                        </a:lnTo>
                        <a:lnTo>
                          <a:pt x="79" y="6"/>
                        </a:lnTo>
                        <a:lnTo>
                          <a:pt x="39" y="25"/>
                        </a:lnTo>
                        <a:lnTo>
                          <a:pt x="13" y="44"/>
                        </a:lnTo>
                        <a:lnTo>
                          <a:pt x="0" y="70"/>
                        </a:lnTo>
                        <a:lnTo>
                          <a:pt x="0" y="88"/>
                        </a:lnTo>
                        <a:lnTo>
                          <a:pt x="13" y="107"/>
                        </a:lnTo>
                        <a:lnTo>
                          <a:pt x="39" y="120"/>
                        </a:lnTo>
                        <a:lnTo>
                          <a:pt x="72" y="126"/>
                        </a:lnTo>
                        <a:lnTo>
                          <a:pt x="111" y="120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" name="Freeform 32"/>
                  <p:cNvSpPr>
                    <a:spLocks/>
                  </p:cNvSpPr>
                  <p:nvPr/>
                </p:nvSpPr>
                <p:spPr bwMode="auto">
                  <a:xfrm>
                    <a:off x="1069" y="130"/>
                    <a:ext cx="312" cy="205"/>
                  </a:xfrm>
                  <a:custGeom>
                    <a:avLst/>
                    <a:gdLst>
                      <a:gd name="T0" fmla="*/ 311 w 312"/>
                      <a:gd name="T1" fmla="*/ 118 h 205"/>
                      <a:gd name="T2" fmla="*/ 298 w 312"/>
                      <a:gd name="T3" fmla="*/ 138 h 205"/>
                      <a:gd name="T4" fmla="*/ 277 w 312"/>
                      <a:gd name="T5" fmla="*/ 151 h 205"/>
                      <a:gd name="T6" fmla="*/ 257 w 312"/>
                      <a:gd name="T7" fmla="*/ 158 h 205"/>
                      <a:gd name="T8" fmla="*/ 244 w 312"/>
                      <a:gd name="T9" fmla="*/ 164 h 205"/>
                      <a:gd name="T10" fmla="*/ 203 w 312"/>
                      <a:gd name="T11" fmla="*/ 164 h 205"/>
                      <a:gd name="T12" fmla="*/ 162 w 312"/>
                      <a:gd name="T13" fmla="*/ 164 h 205"/>
                      <a:gd name="T14" fmla="*/ 122 w 312"/>
                      <a:gd name="T15" fmla="*/ 158 h 205"/>
                      <a:gd name="T16" fmla="*/ 81 w 312"/>
                      <a:gd name="T17" fmla="*/ 164 h 205"/>
                      <a:gd name="T18" fmla="*/ 61 w 312"/>
                      <a:gd name="T19" fmla="*/ 164 h 205"/>
                      <a:gd name="T20" fmla="*/ 40 w 312"/>
                      <a:gd name="T21" fmla="*/ 177 h 205"/>
                      <a:gd name="T22" fmla="*/ 20 w 312"/>
                      <a:gd name="T23" fmla="*/ 184 h 205"/>
                      <a:gd name="T24" fmla="*/ 0 w 312"/>
                      <a:gd name="T25" fmla="*/ 204 h 205"/>
                      <a:gd name="T26" fmla="*/ 0 w 312"/>
                      <a:gd name="T27" fmla="*/ 86 h 205"/>
                      <a:gd name="T28" fmla="*/ 20 w 312"/>
                      <a:gd name="T29" fmla="*/ 65 h 205"/>
                      <a:gd name="T30" fmla="*/ 40 w 312"/>
                      <a:gd name="T31" fmla="*/ 52 h 205"/>
                      <a:gd name="T32" fmla="*/ 61 w 312"/>
                      <a:gd name="T33" fmla="*/ 46 h 205"/>
                      <a:gd name="T34" fmla="*/ 81 w 312"/>
                      <a:gd name="T35" fmla="*/ 39 h 205"/>
                      <a:gd name="T36" fmla="*/ 122 w 312"/>
                      <a:gd name="T37" fmla="*/ 39 h 205"/>
                      <a:gd name="T38" fmla="*/ 162 w 312"/>
                      <a:gd name="T39" fmla="*/ 46 h 205"/>
                      <a:gd name="T40" fmla="*/ 203 w 312"/>
                      <a:gd name="T41" fmla="*/ 46 h 205"/>
                      <a:gd name="T42" fmla="*/ 244 w 312"/>
                      <a:gd name="T43" fmla="*/ 39 h 205"/>
                      <a:gd name="T44" fmla="*/ 257 w 312"/>
                      <a:gd name="T45" fmla="*/ 39 h 205"/>
                      <a:gd name="T46" fmla="*/ 277 w 312"/>
                      <a:gd name="T47" fmla="*/ 26 h 205"/>
                      <a:gd name="T48" fmla="*/ 298 w 312"/>
                      <a:gd name="T49" fmla="*/ 20 h 205"/>
                      <a:gd name="T50" fmla="*/ 311 w 312"/>
                      <a:gd name="T51" fmla="*/ 0 h 205"/>
                      <a:gd name="T52" fmla="*/ 311 w 312"/>
                      <a:gd name="T53" fmla="*/ 118 h 205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0" t="0" r="r" b="b"/>
                    <a:pathLst>
                      <a:path w="312" h="205">
                        <a:moveTo>
                          <a:pt x="311" y="118"/>
                        </a:moveTo>
                        <a:lnTo>
                          <a:pt x="298" y="138"/>
                        </a:lnTo>
                        <a:lnTo>
                          <a:pt x="277" y="151"/>
                        </a:lnTo>
                        <a:lnTo>
                          <a:pt x="257" y="158"/>
                        </a:lnTo>
                        <a:lnTo>
                          <a:pt x="244" y="164"/>
                        </a:lnTo>
                        <a:lnTo>
                          <a:pt x="203" y="164"/>
                        </a:lnTo>
                        <a:lnTo>
                          <a:pt x="162" y="164"/>
                        </a:lnTo>
                        <a:lnTo>
                          <a:pt x="122" y="158"/>
                        </a:lnTo>
                        <a:lnTo>
                          <a:pt x="81" y="164"/>
                        </a:lnTo>
                        <a:lnTo>
                          <a:pt x="61" y="164"/>
                        </a:lnTo>
                        <a:lnTo>
                          <a:pt x="40" y="177"/>
                        </a:lnTo>
                        <a:lnTo>
                          <a:pt x="20" y="184"/>
                        </a:lnTo>
                        <a:lnTo>
                          <a:pt x="0" y="204"/>
                        </a:lnTo>
                        <a:lnTo>
                          <a:pt x="0" y="86"/>
                        </a:lnTo>
                        <a:lnTo>
                          <a:pt x="20" y="65"/>
                        </a:lnTo>
                        <a:lnTo>
                          <a:pt x="40" y="52"/>
                        </a:lnTo>
                        <a:lnTo>
                          <a:pt x="61" y="46"/>
                        </a:lnTo>
                        <a:lnTo>
                          <a:pt x="81" y="39"/>
                        </a:lnTo>
                        <a:lnTo>
                          <a:pt x="122" y="39"/>
                        </a:lnTo>
                        <a:lnTo>
                          <a:pt x="162" y="46"/>
                        </a:lnTo>
                        <a:lnTo>
                          <a:pt x="203" y="46"/>
                        </a:lnTo>
                        <a:lnTo>
                          <a:pt x="244" y="39"/>
                        </a:lnTo>
                        <a:lnTo>
                          <a:pt x="257" y="39"/>
                        </a:lnTo>
                        <a:lnTo>
                          <a:pt x="277" y="26"/>
                        </a:lnTo>
                        <a:lnTo>
                          <a:pt x="298" y="20"/>
                        </a:lnTo>
                        <a:lnTo>
                          <a:pt x="311" y="0"/>
                        </a:lnTo>
                        <a:lnTo>
                          <a:pt x="311" y="118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" name="Freeform 33"/>
                  <p:cNvSpPr>
                    <a:spLocks/>
                  </p:cNvSpPr>
                  <p:nvPr/>
                </p:nvSpPr>
                <p:spPr bwMode="auto">
                  <a:xfrm>
                    <a:off x="1385" y="136"/>
                    <a:ext cx="1" cy="364"/>
                  </a:xfrm>
                  <a:custGeom>
                    <a:avLst/>
                    <a:gdLst>
                      <a:gd name="T0" fmla="*/ 0 w 1"/>
                      <a:gd name="T1" fmla="*/ 363 h 364"/>
                      <a:gd name="T2" fmla="*/ 0 w 1"/>
                      <a:gd name="T3" fmla="*/ 0 h 36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64">
                        <a:moveTo>
                          <a:pt x="0" y="363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" name="Freeform 34"/>
                  <p:cNvSpPr>
                    <a:spLocks/>
                  </p:cNvSpPr>
                  <p:nvPr/>
                </p:nvSpPr>
                <p:spPr bwMode="auto">
                  <a:xfrm>
                    <a:off x="1201" y="450"/>
                    <a:ext cx="191" cy="127"/>
                  </a:xfrm>
                  <a:custGeom>
                    <a:avLst/>
                    <a:gdLst>
                      <a:gd name="T0" fmla="*/ 111 w 191"/>
                      <a:gd name="T1" fmla="*/ 120 h 127"/>
                      <a:gd name="T2" fmla="*/ 150 w 191"/>
                      <a:gd name="T3" fmla="*/ 101 h 127"/>
                      <a:gd name="T4" fmla="*/ 177 w 191"/>
                      <a:gd name="T5" fmla="*/ 82 h 127"/>
                      <a:gd name="T6" fmla="*/ 190 w 191"/>
                      <a:gd name="T7" fmla="*/ 57 h 127"/>
                      <a:gd name="T8" fmla="*/ 190 w 191"/>
                      <a:gd name="T9" fmla="*/ 38 h 127"/>
                      <a:gd name="T10" fmla="*/ 177 w 191"/>
                      <a:gd name="T11" fmla="*/ 19 h 127"/>
                      <a:gd name="T12" fmla="*/ 150 w 191"/>
                      <a:gd name="T13" fmla="*/ 6 h 127"/>
                      <a:gd name="T14" fmla="*/ 118 w 191"/>
                      <a:gd name="T15" fmla="*/ 0 h 127"/>
                      <a:gd name="T16" fmla="*/ 79 w 191"/>
                      <a:gd name="T17" fmla="*/ 6 h 127"/>
                      <a:gd name="T18" fmla="*/ 39 w 191"/>
                      <a:gd name="T19" fmla="*/ 25 h 127"/>
                      <a:gd name="T20" fmla="*/ 13 w 191"/>
                      <a:gd name="T21" fmla="*/ 44 h 127"/>
                      <a:gd name="T22" fmla="*/ 0 w 191"/>
                      <a:gd name="T23" fmla="*/ 70 h 127"/>
                      <a:gd name="T24" fmla="*/ 0 w 191"/>
                      <a:gd name="T25" fmla="*/ 88 h 127"/>
                      <a:gd name="T26" fmla="*/ 13 w 191"/>
                      <a:gd name="T27" fmla="*/ 107 h 127"/>
                      <a:gd name="T28" fmla="*/ 39 w 191"/>
                      <a:gd name="T29" fmla="*/ 120 h 127"/>
                      <a:gd name="T30" fmla="*/ 72 w 191"/>
                      <a:gd name="T31" fmla="*/ 126 h 127"/>
                      <a:gd name="T32" fmla="*/ 111 w 191"/>
                      <a:gd name="T33" fmla="*/ 120 h 127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91" h="127">
                        <a:moveTo>
                          <a:pt x="111" y="120"/>
                        </a:moveTo>
                        <a:lnTo>
                          <a:pt x="150" y="101"/>
                        </a:lnTo>
                        <a:lnTo>
                          <a:pt x="177" y="82"/>
                        </a:lnTo>
                        <a:lnTo>
                          <a:pt x="190" y="57"/>
                        </a:lnTo>
                        <a:lnTo>
                          <a:pt x="190" y="38"/>
                        </a:lnTo>
                        <a:lnTo>
                          <a:pt x="177" y="19"/>
                        </a:lnTo>
                        <a:lnTo>
                          <a:pt x="150" y="6"/>
                        </a:lnTo>
                        <a:lnTo>
                          <a:pt x="118" y="0"/>
                        </a:lnTo>
                        <a:lnTo>
                          <a:pt x="79" y="6"/>
                        </a:lnTo>
                        <a:lnTo>
                          <a:pt x="39" y="25"/>
                        </a:lnTo>
                        <a:lnTo>
                          <a:pt x="13" y="44"/>
                        </a:lnTo>
                        <a:lnTo>
                          <a:pt x="0" y="70"/>
                        </a:lnTo>
                        <a:lnTo>
                          <a:pt x="0" y="88"/>
                        </a:lnTo>
                        <a:lnTo>
                          <a:pt x="13" y="107"/>
                        </a:lnTo>
                        <a:lnTo>
                          <a:pt x="39" y="120"/>
                        </a:lnTo>
                        <a:lnTo>
                          <a:pt x="72" y="126"/>
                        </a:lnTo>
                        <a:lnTo>
                          <a:pt x="111" y="120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  <p:sp>
        <p:nvSpPr>
          <p:cNvPr id="1846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846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3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0CDB9-89F6-4A5E-9F68-7FA28F01E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330997"/>
      </p:ext>
    </p:extLst>
  </p:cSld>
  <p:clrMapOvr>
    <a:masterClrMapping/>
  </p:clrMapOvr>
  <p:transition>
    <p:cover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597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976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A9F7F-877D-44CB-B107-816796E63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79412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756E5-91B3-483F-B484-57CC824AA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63877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56576-83AD-42BF-AA65-B17B90EF3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95234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3206F-EF8E-4BD5-9567-4CE9A8EE8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95810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ABE43-BEE8-47E2-9936-446918D8E1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53251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6111B-C3D1-4155-BC06-FB7ABCB7E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74961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94106-15D1-41ED-A886-E84C0AA98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53851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04487-9137-4BF6-8B01-80CDB5106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26585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F32F4-0864-41E2-8E38-1BA81427E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14890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3648C-6CBA-4AD7-ADE8-CFF594596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542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50041-CE8C-4E60-B08C-226570059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300342"/>
      </p:ext>
    </p:extLst>
  </p:cSld>
  <p:clrMapOvr>
    <a:masterClrMapping/>
  </p:clrMapOvr>
  <p:transition spd="med">
    <p:cover dir="r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CECD0-8FD0-4403-BE12-2083AAF8E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49110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0885F-42B5-4003-A9C8-CA725672C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21698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31300" cy="6845300"/>
            <a:chOff x="0" y="0"/>
            <a:chExt cx="5752" cy="431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52" cy="4312"/>
              <a:chOff x="0" y="0"/>
              <a:chExt cx="5752" cy="4312"/>
            </a:xfrm>
          </p:grpSpPr>
          <p:sp>
            <p:nvSpPr>
              <p:cNvPr id="33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52" cy="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4" name="Rectangle 5"/>
              <p:cNvSpPr>
                <a:spLocks noChangeArrowheads="1"/>
              </p:cNvSpPr>
              <p:nvPr/>
            </p:nvSpPr>
            <p:spPr bwMode="auto">
              <a:xfrm>
                <a:off x="0" y="4213"/>
                <a:ext cx="5752" cy="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5" name="Rectangle 6"/>
              <p:cNvSpPr>
                <a:spLocks noChangeArrowheads="1"/>
              </p:cNvSpPr>
              <p:nvPr/>
            </p:nvSpPr>
            <p:spPr bwMode="auto">
              <a:xfrm>
                <a:off x="5643" y="0"/>
                <a:ext cx="108" cy="4312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50000">
                    <a:srgbClr val="0000E5"/>
                  </a:gs>
                  <a:gs pos="100000">
                    <a:srgbClr val="00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6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9" cy="4310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50000">
                    <a:srgbClr val="0000E5"/>
                  </a:gs>
                  <a:gs pos="100000">
                    <a:srgbClr val="00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256" y="130"/>
              <a:ext cx="5266" cy="1049"/>
              <a:chOff x="256" y="130"/>
              <a:chExt cx="5266" cy="1049"/>
            </a:xfrm>
          </p:grpSpPr>
          <p:grpSp>
            <p:nvGrpSpPr>
              <p:cNvPr id="7" name="Group 9"/>
              <p:cNvGrpSpPr>
                <a:grpSpLocks/>
              </p:cNvGrpSpPr>
              <p:nvPr/>
            </p:nvGrpSpPr>
            <p:grpSpPr bwMode="auto">
              <a:xfrm>
                <a:off x="256" y="407"/>
                <a:ext cx="5266" cy="772"/>
                <a:chOff x="256" y="407"/>
                <a:chExt cx="5266" cy="772"/>
              </a:xfrm>
            </p:grpSpPr>
            <p:grpSp>
              <p:nvGrpSpPr>
                <p:cNvPr id="25" name="Group 10"/>
                <p:cNvGrpSpPr>
                  <a:grpSpLocks/>
                </p:cNvGrpSpPr>
                <p:nvPr/>
              </p:nvGrpSpPr>
              <p:grpSpPr bwMode="auto">
                <a:xfrm>
                  <a:off x="257" y="416"/>
                  <a:ext cx="5255" cy="753"/>
                  <a:chOff x="257" y="416"/>
                  <a:chExt cx="5255" cy="753"/>
                </a:xfrm>
              </p:grpSpPr>
              <p:sp>
                <p:nvSpPr>
                  <p:cNvPr id="28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416"/>
                    <a:ext cx="525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603"/>
                    <a:ext cx="525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0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793"/>
                    <a:ext cx="5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1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980"/>
                    <a:ext cx="525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1169"/>
                    <a:ext cx="5226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6" name="Rectangle 16"/>
                <p:cNvSpPr>
                  <a:spLocks noChangeArrowheads="1"/>
                </p:cNvSpPr>
                <p:nvPr/>
              </p:nvSpPr>
              <p:spPr bwMode="auto">
                <a:xfrm>
                  <a:off x="256" y="407"/>
                  <a:ext cx="70" cy="77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27" name="Rectangle 17"/>
                <p:cNvSpPr>
                  <a:spLocks noChangeArrowheads="1"/>
                </p:cNvSpPr>
                <p:nvPr/>
              </p:nvSpPr>
              <p:spPr bwMode="auto">
                <a:xfrm>
                  <a:off x="5452" y="407"/>
                  <a:ext cx="70" cy="77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8" name="Group 18"/>
              <p:cNvGrpSpPr>
                <a:grpSpLocks/>
              </p:cNvGrpSpPr>
              <p:nvPr/>
            </p:nvGrpSpPr>
            <p:grpSpPr bwMode="auto">
              <a:xfrm>
                <a:off x="440" y="130"/>
                <a:ext cx="4893" cy="921"/>
                <a:chOff x="440" y="130"/>
                <a:chExt cx="4893" cy="921"/>
              </a:xfrm>
            </p:grpSpPr>
            <p:grpSp>
              <p:nvGrpSpPr>
                <p:cNvPr id="9" name="Group 19"/>
                <p:cNvGrpSpPr>
                  <a:grpSpLocks/>
                </p:cNvGrpSpPr>
                <p:nvPr/>
              </p:nvGrpSpPr>
              <p:grpSpPr bwMode="auto">
                <a:xfrm>
                  <a:off x="440" y="591"/>
                  <a:ext cx="347" cy="460"/>
                  <a:chOff x="440" y="591"/>
                  <a:chExt cx="347" cy="460"/>
                </a:xfrm>
              </p:grpSpPr>
              <p:sp>
                <p:nvSpPr>
                  <p:cNvPr id="22" name="Freeform 20"/>
                  <p:cNvSpPr>
                    <a:spLocks/>
                  </p:cNvSpPr>
                  <p:nvPr/>
                </p:nvSpPr>
                <p:spPr bwMode="auto">
                  <a:xfrm>
                    <a:off x="612" y="610"/>
                    <a:ext cx="1" cy="360"/>
                  </a:xfrm>
                  <a:custGeom>
                    <a:avLst/>
                    <a:gdLst>
                      <a:gd name="T0" fmla="*/ 0 w 1"/>
                      <a:gd name="T1" fmla="*/ 359 h 360"/>
                      <a:gd name="T2" fmla="*/ 0 w 1"/>
                      <a:gd name="T3" fmla="*/ 0 h 36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60">
                        <a:moveTo>
                          <a:pt x="0" y="359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" name="Freeform 21"/>
                  <p:cNvSpPr>
                    <a:spLocks/>
                  </p:cNvSpPr>
                  <p:nvPr/>
                </p:nvSpPr>
                <p:spPr bwMode="auto">
                  <a:xfrm>
                    <a:off x="607" y="591"/>
                    <a:ext cx="180" cy="119"/>
                  </a:xfrm>
                  <a:custGeom>
                    <a:avLst/>
                    <a:gdLst>
                      <a:gd name="T0" fmla="*/ 0 w 180"/>
                      <a:gd name="T1" fmla="*/ 0 h 119"/>
                      <a:gd name="T2" fmla="*/ 17 w 180"/>
                      <a:gd name="T3" fmla="*/ 0 h 119"/>
                      <a:gd name="T4" fmla="*/ 34 w 180"/>
                      <a:gd name="T5" fmla="*/ 0 h 119"/>
                      <a:gd name="T6" fmla="*/ 46 w 180"/>
                      <a:gd name="T7" fmla="*/ 8 h 119"/>
                      <a:gd name="T8" fmla="*/ 57 w 180"/>
                      <a:gd name="T9" fmla="*/ 23 h 119"/>
                      <a:gd name="T10" fmla="*/ 81 w 180"/>
                      <a:gd name="T11" fmla="*/ 31 h 119"/>
                      <a:gd name="T12" fmla="*/ 104 w 180"/>
                      <a:gd name="T13" fmla="*/ 39 h 119"/>
                      <a:gd name="T14" fmla="*/ 127 w 180"/>
                      <a:gd name="T15" fmla="*/ 31 h 119"/>
                      <a:gd name="T16" fmla="*/ 150 w 180"/>
                      <a:gd name="T17" fmla="*/ 23 h 119"/>
                      <a:gd name="T18" fmla="*/ 161 w 180"/>
                      <a:gd name="T19" fmla="*/ 16 h 119"/>
                      <a:gd name="T20" fmla="*/ 179 w 180"/>
                      <a:gd name="T21" fmla="*/ 0 h 119"/>
                      <a:gd name="T22" fmla="*/ 155 w 180"/>
                      <a:gd name="T23" fmla="*/ 47 h 119"/>
                      <a:gd name="T24" fmla="*/ 138 w 180"/>
                      <a:gd name="T25" fmla="*/ 87 h 119"/>
                      <a:gd name="T26" fmla="*/ 115 w 180"/>
                      <a:gd name="T27" fmla="*/ 110 h 119"/>
                      <a:gd name="T28" fmla="*/ 92 w 180"/>
                      <a:gd name="T29" fmla="*/ 118 h 119"/>
                      <a:gd name="T30" fmla="*/ 63 w 180"/>
                      <a:gd name="T31" fmla="*/ 118 h 119"/>
                      <a:gd name="T32" fmla="*/ 46 w 180"/>
                      <a:gd name="T33" fmla="*/ 102 h 119"/>
                      <a:gd name="T34" fmla="*/ 40 w 180"/>
                      <a:gd name="T35" fmla="*/ 102 h 119"/>
                      <a:gd name="T36" fmla="*/ 29 w 180"/>
                      <a:gd name="T37" fmla="*/ 95 h 119"/>
                      <a:gd name="T38" fmla="*/ 17 w 180"/>
                      <a:gd name="T39" fmla="*/ 95 h 119"/>
                      <a:gd name="T40" fmla="*/ 0 w 180"/>
                      <a:gd name="T41" fmla="*/ 95 h 119"/>
                      <a:gd name="T42" fmla="*/ 0 w 180"/>
                      <a:gd name="T43" fmla="*/ 0 h 119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180" h="119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34" y="0"/>
                        </a:lnTo>
                        <a:lnTo>
                          <a:pt x="46" y="8"/>
                        </a:lnTo>
                        <a:lnTo>
                          <a:pt x="57" y="23"/>
                        </a:lnTo>
                        <a:lnTo>
                          <a:pt x="81" y="31"/>
                        </a:lnTo>
                        <a:lnTo>
                          <a:pt x="104" y="39"/>
                        </a:lnTo>
                        <a:lnTo>
                          <a:pt x="127" y="31"/>
                        </a:lnTo>
                        <a:lnTo>
                          <a:pt x="150" y="23"/>
                        </a:lnTo>
                        <a:lnTo>
                          <a:pt x="161" y="16"/>
                        </a:lnTo>
                        <a:lnTo>
                          <a:pt x="179" y="0"/>
                        </a:lnTo>
                        <a:lnTo>
                          <a:pt x="155" y="47"/>
                        </a:lnTo>
                        <a:lnTo>
                          <a:pt x="138" y="87"/>
                        </a:lnTo>
                        <a:lnTo>
                          <a:pt x="115" y="110"/>
                        </a:lnTo>
                        <a:lnTo>
                          <a:pt x="92" y="118"/>
                        </a:lnTo>
                        <a:lnTo>
                          <a:pt x="63" y="118"/>
                        </a:lnTo>
                        <a:lnTo>
                          <a:pt x="46" y="102"/>
                        </a:lnTo>
                        <a:lnTo>
                          <a:pt x="40" y="102"/>
                        </a:lnTo>
                        <a:lnTo>
                          <a:pt x="29" y="95"/>
                        </a:lnTo>
                        <a:lnTo>
                          <a:pt x="17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" name="Freeform 22"/>
                  <p:cNvSpPr>
                    <a:spLocks/>
                  </p:cNvSpPr>
                  <p:nvPr/>
                </p:nvSpPr>
                <p:spPr bwMode="auto">
                  <a:xfrm>
                    <a:off x="440" y="923"/>
                    <a:ext cx="179" cy="128"/>
                  </a:xfrm>
                  <a:custGeom>
                    <a:avLst/>
                    <a:gdLst>
                      <a:gd name="T0" fmla="*/ 104 w 179"/>
                      <a:gd name="T1" fmla="*/ 121 h 128"/>
                      <a:gd name="T2" fmla="*/ 141 w 179"/>
                      <a:gd name="T3" fmla="*/ 102 h 128"/>
                      <a:gd name="T4" fmla="*/ 166 w 179"/>
                      <a:gd name="T5" fmla="*/ 83 h 128"/>
                      <a:gd name="T6" fmla="*/ 178 w 179"/>
                      <a:gd name="T7" fmla="*/ 58 h 128"/>
                      <a:gd name="T8" fmla="*/ 178 w 179"/>
                      <a:gd name="T9" fmla="*/ 38 h 128"/>
                      <a:gd name="T10" fmla="*/ 166 w 179"/>
                      <a:gd name="T11" fmla="*/ 19 h 128"/>
                      <a:gd name="T12" fmla="*/ 141 w 179"/>
                      <a:gd name="T13" fmla="*/ 6 h 128"/>
                      <a:gd name="T14" fmla="*/ 110 w 179"/>
                      <a:gd name="T15" fmla="*/ 0 h 128"/>
                      <a:gd name="T16" fmla="*/ 74 w 179"/>
                      <a:gd name="T17" fmla="*/ 6 h 128"/>
                      <a:gd name="T18" fmla="*/ 40 w 179"/>
                      <a:gd name="T19" fmla="*/ 22 h 128"/>
                      <a:gd name="T20" fmla="*/ 12 w 179"/>
                      <a:gd name="T21" fmla="*/ 44 h 128"/>
                      <a:gd name="T22" fmla="*/ 0 w 179"/>
                      <a:gd name="T23" fmla="*/ 70 h 128"/>
                      <a:gd name="T24" fmla="*/ 0 w 179"/>
                      <a:gd name="T25" fmla="*/ 89 h 128"/>
                      <a:gd name="T26" fmla="*/ 12 w 179"/>
                      <a:gd name="T27" fmla="*/ 108 h 128"/>
                      <a:gd name="T28" fmla="*/ 37 w 179"/>
                      <a:gd name="T29" fmla="*/ 121 h 128"/>
                      <a:gd name="T30" fmla="*/ 68 w 179"/>
                      <a:gd name="T31" fmla="*/ 127 h 128"/>
                      <a:gd name="T32" fmla="*/ 104 w 179"/>
                      <a:gd name="T33" fmla="*/ 121 h 12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79" h="128">
                        <a:moveTo>
                          <a:pt x="104" y="121"/>
                        </a:moveTo>
                        <a:lnTo>
                          <a:pt x="141" y="102"/>
                        </a:lnTo>
                        <a:lnTo>
                          <a:pt x="166" y="83"/>
                        </a:lnTo>
                        <a:lnTo>
                          <a:pt x="178" y="58"/>
                        </a:lnTo>
                        <a:lnTo>
                          <a:pt x="178" y="38"/>
                        </a:lnTo>
                        <a:lnTo>
                          <a:pt x="166" y="19"/>
                        </a:lnTo>
                        <a:lnTo>
                          <a:pt x="141" y="6"/>
                        </a:lnTo>
                        <a:lnTo>
                          <a:pt x="110" y="0"/>
                        </a:lnTo>
                        <a:lnTo>
                          <a:pt x="74" y="6"/>
                        </a:lnTo>
                        <a:lnTo>
                          <a:pt x="40" y="22"/>
                        </a:lnTo>
                        <a:lnTo>
                          <a:pt x="12" y="44"/>
                        </a:lnTo>
                        <a:lnTo>
                          <a:pt x="0" y="70"/>
                        </a:lnTo>
                        <a:lnTo>
                          <a:pt x="0" y="89"/>
                        </a:lnTo>
                        <a:lnTo>
                          <a:pt x="12" y="108"/>
                        </a:lnTo>
                        <a:lnTo>
                          <a:pt x="37" y="121"/>
                        </a:lnTo>
                        <a:lnTo>
                          <a:pt x="68" y="127"/>
                        </a:lnTo>
                        <a:lnTo>
                          <a:pt x="104" y="121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" name="Group 23"/>
                <p:cNvGrpSpPr>
                  <a:grpSpLocks/>
                </p:cNvGrpSpPr>
                <p:nvPr/>
              </p:nvGrpSpPr>
              <p:grpSpPr bwMode="auto">
                <a:xfrm>
                  <a:off x="4842" y="305"/>
                  <a:ext cx="491" cy="521"/>
                  <a:chOff x="4842" y="305"/>
                  <a:chExt cx="491" cy="521"/>
                </a:xfrm>
              </p:grpSpPr>
              <p:sp>
                <p:nvSpPr>
                  <p:cNvPr id="17" name="Freeform 24"/>
                  <p:cNvSpPr>
                    <a:spLocks/>
                  </p:cNvSpPr>
                  <p:nvPr/>
                </p:nvSpPr>
                <p:spPr bwMode="auto">
                  <a:xfrm>
                    <a:off x="5019" y="398"/>
                    <a:ext cx="1" cy="350"/>
                  </a:xfrm>
                  <a:custGeom>
                    <a:avLst/>
                    <a:gdLst>
                      <a:gd name="T0" fmla="*/ 0 w 1"/>
                      <a:gd name="T1" fmla="*/ 349 h 350"/>
                      <a:gd name="T2" fmla="*/ 0 w 1"/>
                      <a:gd name="T3" fmla="*/ 0 h 35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50">
                        <a:moveTo>
                          <a:pt x="0" y="349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" name="Freeform 25"/>
                  <p:cNvSpPr>
                    <a:spLocks/>
                  </p:cNvSpPr>
                  <p:nvPr/>
                </p:nvSpPr>
                <p:spPr bwMode="auto">
                  <a:xfrm>
                    <a:off x="4842" y="702"/>
                    <a:ext cx="184" cy="124"/>
                  </a:xfrm>
                  <a:custGeom>
                    <a:avLst/>
                    <a:gdLst>
                      <a:gd name="T0" fmla="*/ 107 w 184"/>
                      <a:gd name="T1" fmla="*/ 117 h 124"/>
                      <a:gd name="T2" fmla="*/ 145 w 184"/>
                      <a:gd name="T3" fmla="*/ 99 h 124"/>
                      <a:gd name="T4" fmla="*/ 170 w 184"/>
                      <a:gd name="T5" fmla="*/ 80 h 124"/>
                      <a:gd name="T6" fmla="*/ 183 w 184"/>
                      <a:gd name="T7" fmla="*/ 56 h 124"/>
                      <a:gd name="T8" fmla="*/ 183 w 184"/>
                      <a:gd name="T9" fmla="*/ 37 h 124"/>
                      <a:gd name="T10" fmla="*/ 170 w 184"/>
                      <a:gd name="T11" fmla="*/ 18 h 124"/>
                      <a:gd name="T12" fmla="*/ 145 w 184"/>
                      <a:gd name="T13" fmla="*/ 6 h 124"/>
                      <a:gd name="T14" fmla="*/ 113 w 184"/>
                      <a:gd name="T15" fmla="*/ 0 h 124"/>
                      <a:gd name="T16" fmla="*/ 76 w 184"/>
                      <a:gd name="T17" fmla="*/ 6 h 124"/>
                      <a:gd name="T18" fmla="*/ 38 w 184"/>
                      <a:gd name="T19" fmla="*/ 24 h 124"/>
                      <a:gd name="T20" fmla="*/ 13 w 184"/>
                      <a:gd name="T21" fmla="*/ 43 h 124"/>
                      <a:gd name="T22" fmla="*/ 0 w 184"/>
                      <a:gd name="T23" fmla="*/ 68 h 124"/>
                      <a:gd name="T24" fmla="*/ 0 w 184"/>
                      <a:gd name="T25" fmla="*/ 86 h 124"/>
                      <a:gd name="T26" fmla="*/ 13 w 184"/>
                      <a:gd name="T27" fmla="*/ 105 h 124"/>
                      <a:gd name="T28" fmla="*/ 38 w 184"/>
                      <a:gd name="T29" fmla="*/ 117 h 124"/>
                      <a:gd name="T30" fmla="*/ 70 w 184"/>
                      <a:gd name="T31" fmla="*/ 123 h 124"/>
                      <a:gd name="T32" fmla="*/ 107 w 184"/>
                      <a:gd name="T33" fmla="*/ 117 h 12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84" h="124">
                        <a:moveTo>
                          <a:pt x="107" y="117"/>
                        </a:moveTo>
                        <a:lnTo>
                          <a:pt x="145" y="99"/>
                        </a:lnTo>
                        <a:lnTo>
                          <a:pt x="170" y="80"/>
                        </a:lnTo>
                        <a:lnTo>
                          <a:pt x="183" y="56"/>
                        </a:lnTo>
                        <a:lnTo>
                          <a:pt x="183" y="37"/>
                        </a:lnTo>
                        <a:lnTo>
                          <a:pt x="170" y="18"/>
                        </a:lnTo>
                        <a:lnTo>
                          <a:pt x="145" y="6"/>
                        </a:lnTo>
                        <a:lnTo>
                          <a:pt x="113" y="0"/>
                        </a:lnTo>
                        <a:lnTo>
                          <a:pt x="76" y="6"/>
                        </a:lnTo>
                        <a:lnTo>
                          <a:pt x="38" y="24"/>
                        </a:lnTo>
                        <a:lnTo>
                          <a:pt x="13" y="43"/>
                        </a:lnTo>
                        <a:lnTo>
                          <a:pt x="0" y="68"/>
                        </a:lnTo>
                        <a:lnTo>
                          <a:pt x="0" y="86"/>
                        </a:lnTo>
                        <a:lnTo>
                          <a:pt x="13" y="105"/>
                        </a:lnTo>
                        <a:lnTo>
                          <a:pt x="38" y="117"/>
                        </a:lnTo>
                        <a:lnTo>
                          <a:pt x="70" y="123"/>
                        </a:lnTo>
                        <a:lnTo>
                          <a:pt x="107" y="117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9" name="Freeform 26"/>
                  <p:cNvSpPr>
                    <a:spLocks/>
                  </p:cNvSpPr>
                  <p:nvPr/>
                </p:nvSpPr>
                <p:spPr bwMode="auto">
                  <a:xfrm>
                    <a:off x="5017" y="305"/>
                    <a:ext cx="304" cy="199"/>
                  </a:xfrm>
                  <a:custGeom>
                    <a:avLst/>
                    <a:gdLst>
                      <a:gd name="T0" fmla="*/ 303 w 304"/>
                      <a:gd name="T1" fmla="*/ 115 h 199"/>
                      <a:gd name="T2" fmla="*/ 290 w 304"/>
                      <a:gd name="T3" fmla="*/ 134 h 199"/>
                      <a:gd name="T4" fmla="*/ 270 w 304"/>
                      <a:gd name="T5" fmla="*/ 147 h 199"/>
                      <a:gd name="T6" fmla="*/ 251 w 304"/>
                      <a:gd name="T7" fmla="*/ 153 h 199"/>
                      <a:gd name="T8" fmla="*/ 237 w 304"/>
                      <a:gd name="T9" fmla="*/ 159 h 199"/>
                      <a:gd name="T10" fmla="*/ 197 w 304"/>
                      <a:gd name="T11" fmla="*/ 159 h 199"/>
                      <a:gd name="T12" fmla="*/ 158 w 304"/>
                      <a:gd name="T13" fmla="*/ 159 h 199"/>
                      <a:gd name="T14" fmla="*/ 119 w 304"/>
                      <a:gd name="T15" fmla="*/ 153 h 199"/>
                      <a:gd name="T16" fmla="*/ 79 w 304"/>
                      <a:gd name="T17" fmla="*/ 159 h 199"/>
                      <a:gd name="T18" fmla="*/ 59 w 304"/>
                      <a:gd name="T19" fmla="*/ 159 h 199"/>
                      <a:gd name="T20" fmla="*/ 39 w 304"/>
                      <a:gd name="T21" fmla="*/ 172 h 199"/>
                      <a:gd name="T22" fmla="*/ 20 w 304"/>
                      <a:gd name="T23" fmla="*/ 179 h 199"/>
                      <a:gd name="T24" fmla="*/ 0 w 304"/>
                      <a:gd name="T25" fmla="*/ 198 h 199"/>
                      <a:gd name="T26" fmla="*/ 0 w 304"/>
                      <a:gd name="T27" fmla="*/ 83 h 199"/>
                      <a:gd name="T28" fmla="*/ 20 w 304"/>
                      <a:gd name="T29" fmla="*/ 63 h 199"/>
                      <a:gd name="T30" fmla="*/ 39 w 304"/>
                      <a:gd name="T31" fmla="*/ 51 h 199"/>
                      <a:gd name="T32" fmla="*/ 59 w 304"/>
                      <a:gd name="T33" fmla="*/ 44 h 199"/>
                      <a:gd name="T34" fmla="*/ 79 w 304"/>
                      <a:gd name="T35" fmla="*/ 38 h 199"/>
                      <a:gd name="T36" fmla="*/ 119 w 304"/>
                      <a:gd name="T37" fmla="*/ 38 h 199"/>
                      <a:gd name="T38" fmla="*/ 158 w 304"/>
                      <a:gd name="T39" fmla="*/ 44 h 199"/>
                      <a:gd name="T40" fmla="*/ 197 w 304"/>
                      <a:gd name="T41" fmla="*/ 44 h 199"/>
                      <a:gd name="T42" fmla="*/ 237 w 304"/>
                      <a:gd name="T43" fmla="*/ 38 h 199"/>
                      <a:gd name="T44" fmla="*/ 251 w 304"/>
                      <a:gd name="T45" fmla="*/ 38 h 199"/>
                      <a:gd name="T46" fmla="*/ 270 w 304"/>
                      <a:gd name="T47" fmla="*/ 25 h 199"/>
                      <a:gd name="T48" fmla="*/ 290 w 304"/>
                      <a:gd name="T49" fmla="*/ 19 h 199"/>
                      <a:gd name="T50" fmla="*/ 303 w 304"/>
                      <a:gd name="T51" fmla="*/ 0 h 199"/>
                      <a:gd name="T52" fmla="*/ 303 w 304"/>
                      <a:gd name="T53" fmla="*/ 115 h 199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0" t="0" r="r" b="b"/>
                    <a:pathLst>
                      <a:path w="304" h="199">
                        <a:moveTo>
                          <a:pt x="303" y="115"/>
                        </a:moveTo>
                        <a:lnTo>
                          <a:pt x="290" y="134"/>
                        </a:lnTo>
                        <a:lnTo>
                          <a:pt x="270" y="147"/>
                        </a:lnTo>
                        <a:lnTo>
                          <a:pt x="251" y="153"/>
                        </a:lnTo>
                        <a:lnTo>
                          <a:pt x="237" y="159"/>
                        </a:lnTo>
                        <a:lnTo>
                          <a:pt x="197" y="159"/>
                        </a:lnTo>
                        <a:lnTo>
                          <a:pt x="158" y="159"/>
                        </a:lnTo>
                        <a:lnTo>
                          <a:pt x="119" y="153"/>
                        </a:lnTo>
                        <a:lnTo>
                          <a:pt x="79" y="159"/>
                        </a:lnTo>
                        <a:lnTo>
                          <a:pt x="59" y="159"/>
                        </a:lnTo>
                        <a:lnTo>
                          <a:pt x="39" y="172"/>
                        </a:lnTo>
                        <a:lnTo>
                          <a:pt x="20" y="179"/>
                        </a:lnTo>
                        <a:lnTo>
                          <a:pt x="0" y="198"/>
                        </a:lnTo>
                        <a:lnTo>
                          <a:pt x="0" y="83"/>
                        </a:lnTo>
                        <a:lnTo>
                          <a:pt x="20" y="63"/>
                        </a:lnTo>
                        <a:lnTo>
                          <a:pt x="39" y="51"/>
                        </a:lnTo>
                        <a:lnTo>
                          <a:pt x="59" y="44"/>
                        </a:lnTo>
                        <a:lnTo>
                          <a:pt x="79" y="38"/>
                        </a:lnTo>
                        <a:lnTo>
                          <a:pt x="119" y="38"/>
                        </a:lnTo>
                        <a:lnTo>
                          <a:pt x="158" y="44"/>
                        </a:lnTo>
                        <a:lnTo>
                          <a:pt x="197" y="44"/>
                        </a:lnTo>
                        <a:lnTo>
                          <a:pt x="237" y="38"/>
                        </a:lnTo>
                        <a:lnTo>
                          <a:pt x="251" y="38"/>
                        </a:lnTo>
                        <a:lnTo>
                          <a:pt x="270" y="25"/>
                        </a:lnTo>
                        <a:lnTo>
                          <a:pt x="290" y="19"/>
                        </a:lnTo>
                        <a:lnTo>
                          <a:pt x="303" y="0"/>
                        </a:lnTo>
                        <a:lnTo>
                          <a:pt x="303" y="115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" name="Freeform 27"/>
                  <p:cNvSpPr>
                    <a:spLocks/>
                  </p:cNvSpPr>
                  <p:nvPr/>
                </p:nvSpPr>
                <p:spPr bwMode="auto">
                  <a:xfrm>
                    <a:off x="5326" y="312"/>
                    <a:ext cx="1" cy="366"/>
                  </a:xfrm>
                  <a:custGeom>
                    <a:avLst/>
                    <a:gdLst>
                      <a:gd name="T0" fmla="*/ 0 w 1"/>
                      <a:gd name="T1" fmla="*/ 365 h 366"/>
                      <a:gd name="T2" fmla="*/ 0 w 1"/>
                      <a:gd name="T3" fmla="*/ 0 h 366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66">
                        <a:moveTo>
                          <a:pt x="0" y="365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1" name="Freeform 28"/>
                  <p:cNvSpPr>
                    <a:spLocks/>
                  </p:cNvSpPr>
                  <p:nvPr/>
                </p:nvSpPr>
                <p:spPr bwMode="auto">
                  <a:xfrm>
                    <a:off x="5150" y="641"/>
                    <a:ext cx="183" cy="123"/>
                  </a:xfrm>
                  <a:custGeom>
                    <a:avLst/>
                    <a:gdLst>
                      <a:gd name="T0" fmla="*/ 107 w 183"/>
                      <a:gd name="T1" fmla="*/ 116 h 123"/>
                      <a:gd name="T2" fmla="*/ 144 w 183"/>
                      <a:gd name="T3" fmla="*/ 98 h 123"/>
                      <a:gd name="T4" fmla="*/ 170 w 183"/>
                      <a:gd name="T5" fmla="*/ 80 h 123"/>
                      <a:gd name="T6" fmla="*/ 182 w 183"/>
                      <a:gd name="T7" fmla="*/ 55 h 123"/>
                      <a:gd name="T8" fmla="*/ 182 w 183"/>
                      <a:gd name="T9" fmla="*/ 36 h 123"/>
                      <a:gd name="T10" fmla="*/ 170 w 183"/>
                      <a:gd name="T11" fmla="*/ 18 h 123"/>
                      <a:gd name="T12" fmla="*/ 144 w 183"/>
                      <a:gd name="T13" fmla="*/ 6 h 123"/>
                      <a:gd name="T14" fmla="*/ 113 w 183"/>
                      <a:gd name="T15" fmla="*/ 0 h 123"/>
                      <a:gd name="T16" fmla="*/ 75 w 183"/>
                      <a:gd name="T17" fmla="*/ 6 h 123"/>
                      <a:gd name="T18" fmla="*/ 37 w 183"/>
                      <a:gd name="T19" fmla="*/ 24 h 123"/>
                      <a:gd name="T20" fmla="*/ 12 w 183"/>
                      <a:gd name="T21" fmla="*/ 42 h 123"/>
                      <a:gd name="T22" fmla="*/ 0 w 183"/>
                      <a:gd name="T23" fmla="*/ 67 h 123"/>
                      <a:gd name="T24" fmla="*/ 0 w 183"/>
                      <a:gd name="T25" fmla="*/ 86 h 123"/>
                      <a:gd name="T26" fmla="*/ 12 w 183"/>
                      <a:gd name="T27" fmla="*/ 104 h 123"/>
                      <a:gd name="T28" fmla="*/ 37 w 183"/>
                      <a:gd name="T29" fmla="*/ 116 h 123"/>
                      <a:gd name="T30" fmla="*/ 69 w 183"/>
                      <a:gd name="T31" fmla="*/ 122 h 123"/>
                      <a:gd name="T32" fmla="*/ 107 w 183"/>
                      <a:gd name="T33" fmla="*/ 116 h 123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83" h="123">
                        <a:moveTo>
                          <a:pt x="107" y="116"/>
                        </a:moveTo>
                        <a:lnTo>
                          <a:pt x="144" y="98"/>
                        </a:lnTo>
                        <a:lnTo>
                          <a:pt x="170" y="80"/>
                        </a:lnTo>
                        <a:lnTo>
                          <a:pt x="182" y="55"/>
                        </a:lnTo>
                        <a:lnTo>
                          <a:pt x="182" y="36"/>
                        </a:lnTo>
                        <a:lnTo>
                          <a:pt x="170" y="18"/>
                        </a:lnTo>
                        <a:lnTo>
                          <a:pt x="144" y="6"/>
                        </a:lnTo>
                        <a:lnTo>
                          <a:pt x="113" y="0"/>
                        </a:lnTo>
                        <a:lnTo>
                          <a:pt x="75" y="6"/>
                        </a:lnTo>
                        <a:lnTo>
                          <a:pt x="37" y="24"/>
                        </a:lnTo>
                        <a:lnTo>
                          <a:pt x="12" y="42"/>
                        </a:lnTo>
                        <a:lnTo>
                          <a:pt x="0" y="67"/>
                        </a:lnTo>
                        <a:lnTo>
                          <a:pt x="0" y="86"/>
                        </a:lnTo>
                        <a:lnTo>
                          <a:pt x="12" y="104"/>
                        </a:lnTo>
                        <a:lnTo>
                          <a:pt x="37" y="116"/>
                        </a:lnTo>
                        <a:lnTo>
                          <a:pt x="69" y="122"/>
                        </a:lnTo>
                        <a:lnTo>
                          <a:pt x="107" y="116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" name="Group 29"/>
                <p:cNvGrpSpPr>
                  <a:grpSpLocks/>
                </p:cNvGrpSpPr>
                <p:nvPr/>
              </p:nvGrpSpPr>
              <p:grpSpPr bwMode="auto">
                <a:xfrm>
                  <a:off x="890" y="130"/>
                  <a:ext cx="502" cy="527"/>
                  <a:chOff x="890" y="130"/>
                  <a:chExt cx="502" cy="527"/>
                </a:xfrm>
              </p:grpSpPr>
              <p:sp>
                <p:nvSpPr>
                  <p:cNvPr id="12" name="Freeform 30"/>
                  <p:cNvSpPr>
                    <a:spLocks/>
                  </p:cNvSpPr>
                  <p:nvPr/>
                </p:nvSpPr>
                <p:spPr bwMode="auto">
                  <a:xfrm>
                    <a:off x="1074" y="224"/>
                    <a:ext cx="1" cy="354"/>
                  </a:xfrm>
                  <a:custGeom>
                    <a:avLst/>
                    <a:gdLst>
                      <a:gd name="T0" fmla="*/ 0 w 1"/>
                      <a:gd name="T1" fmla="*/ 353 h 354"/>
                      <a:gd name="T2" fmla="*/ 0 w 1"/>
                      <a:gd name="T3" fmla="*/ 0 h 35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54">
                        <a:moveTo>
                          <a:pt x="0" y="353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" name="Freeform 31"/>
                  <p:cNvSpPr>
                    <a:spLocks/>
                  </p:cNvSpPr>
                  <p:nvPr/>
                </p:nvSpPr>
                <p:spPr bwMode="auto">
                  <a:xfrm>
                    <a:off x="890" y="530"/>
                    <a:ext cx="191" cy="127"/>
                  </a:xfrm>
                  <a:custGeom>
                    <a:avLst/>
                    <a:gdLst>
                      <a:gd name="T0" fmla="*/ 111 w 191"/>
                      <a:gd name="T1" fmla="*/ 120 h 127"/>
                      <a:gd name="T2" fmla="*/ 150 w 191"/>
                      <a:gd name="T3" fmla="*/ 101 h 127"/>
                      <a:gd name="T4" fmla="*/ 177 w 191"/>
                      <a:gd name="T5" fmla="*/ 82 h 127"/>
                      <a:gd name="T6" fmla="*/ 190 w 191"/>
                      <a:gd name="T7" fmla="*/ 57 h 127"/>
                      <a:gd name="T8" fmla="*/ 190 w 191"/>
                      <a:gd name="T9" fmla="*/ 38 h 127"/>
                      <a:gd name="T10" fmla="*/ 177 w 191"/>
                      <a:gd name="T11" fmla="*/ 19 h 127"/>
                      <a:gd name="T12" fmla="*/ 150 w 191"/>
                      <a:gd name="T13" fmla="*/ 6 h 127"/>
                      <a:gd name="T14" fmla="*/ 118 w 191"/>
                      <a:gd name="T15" fmla="*/ 0 h 127"/>
                      <a:gd name="T16" fmla="*/ 79 w 191"/>
                      <a:gd name="T17" fmla="*/ 6 h 127"/>
                      <a:gd name="T18" fmla="*/ 39 w 191"/>
                      <a:gd name="T19" fmla="*/ 25 h 127"/>
                      <a:gd name="T20" fmla="*/ 13 w 191"/>
                      <a:gd name="T21" fmla="*/ 44 h 127"/>
                      <a:gd name="T22" fmla="*/ 0 w 191"/>
                      <a:gd name="T23" fmla="*/ 70 h 127"/>
                      <a:gd name="T24" fmla="*/ 0 w 191"/>
                      <a:gd name="T25" fmla="*/ 88 h 127"/>
                      <a:gd name="T26" fmla="*/ 13 w 191"/>
                      <a:gd name="T27" fmla="*/ 107 h 127"/>
                      <a:gd name="T28" fmla="*/ 39 w 191"/>
                      <a:gd name="T29" fmla="*/ 120 h 127"/>
                      <a:gd name="T30" fmla="*/ 72 w 191"/>
                      <a:gd name="T31" fmla="*/ 126 h 127"/>
                      <a:gd name="T32" fmla="*/ 111 w 191"/>
                      <a:gd name="T33" fmla="*/ 120 h 127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91" h="127">
                        <a:moveTo>
                          <a:pt x="111" y="120"/>
                        </a:moveTo>
                        <a:lnTo>
                          <a:pt x="150" y="101"/>
                        </a:lnTo>
                        <a:lnTo>
                          <a:pt x="177" y="82"/>
                        </a:lnTo>
                        <a:lnTo>
                          <a:pt x="190" y="57"/>
                        </a:lnTo>
                        <a:lnTo>
                          <a:pt x="190" y="38"/>
                        </a:lnTo>
                        <a:lnTo>
                          <a:pt x="177" y="19"/>
                        </a:lnTo>
                        <a:lnTo>
                          <a:pt x="150" y="6"/>
                        </a:lnTo>
                        <a:lnTo>
                          <a:pt x="118" y="0"/>
                        </a:lnTo>
                        <a:lnTo>
                          <a:pt x="79" y="6"/>
                        </a:lnTo>
                        <a:lnTo>
                          <a:pt x="39" y="25"/>
                        </a:lnTo>
                        <a:lnTo>
                          <a:pt x="13" y="44"/>
                        </a:lnTo>
                        <a:lnTo>
                          <a:pt x="0" y="70"/>
                        </a:lnTo>
                        <a:lnTo>
                          <a:pt x="0" y="88"/>
                        </a:lnTo>
                        <a:lnTo>
                          <a:pt x="13" y="107"/>
                        </a:lnTo>
                        <a:lnTo>
                          <a:pt x="39" y="120"/>
                        </a:lnTo>
                        <a:lnTo>
                          <a:pt x="72" y="126"/>
                        </a:lnTo>
                        <a:lnTo>
                          <a:pt x="111" y="120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" name="Freeform 32"/>
                  <p:cNvSpPr>
                    <a:spLocks/>
                  </p:cNvSpPr>
                  <p:nvPr/>
                </p:nvSpPr>
                <p:spPr bwMode="auto">
                  <a:xfrm>
                    <a:off x="1069" y="130"/>
                    <a:ext cx="312" cy="205"/>
                  </a:xfrm>
                  <a:custGeom>
                    <a:avLst/>
                    <a:gdLst>
                      <a:gd name="T0" fmla="*/ 311 w 312"/>
                      <a:gd name="T1" fmla="*/ 118 h 205"/>
                      <a:gd name="T2" fmla="*/ 298 w 312"/>
                      <a:gd name="T3" fmla="*/ 138 h 205"/>
                      <a:gd name="T4" fmla="*/ 277 w 312"/>
                      <a:gd name="T5" fmla="*/ 151 h 205"/>
                      <a:gd name="T6" fmla="*/ 257 w 312"/>
                      <a:gd name="T7" fmla="*/ 158 h 205"/>
                      <a:gd name="T8" fmla="*/ 244 w 312"/>
                      <a:gd name="T9" fmla="*/ 164 h 205"/>
                      <a:gd name="T10" fmla="*/ 203 w 312"/>
                      <a:gd name="T11" fmla="*/ 164 h 205"/>
                      <a:gd name="T12" fmla="*/ 162 w 312"/>
                      <a:gd name="T13" fmla="*/ 164 h 205"/>
                      <a:gd name="T14" fmla="*/ 122 w 312"/>
                      <a:gd name="T15" fmla="*/ 158 h 205"/>
                      <a:gd name="T16" fmla="*/ 81 w 312"/>
                      <a:gd name="T17" fmla="*/ 164 h 205"/>
                      <a:gd name="T18" fmla="*/ 61 w 312"/>
                      <a:gd name="T19" fmla="*/ 164 h 205"/>
                      <a:gd name="T20" fmla="*/ 40 w 312"/>
                      <a:gd name="T21" fmla="*/ 177 h 205"/>
                      <a:gd name="T22" fmla="*/ 20 w 312"/>
                      <a:gd name="T23" fmla="*/ 184 h 205"/>
                      <a:gd name="T24" fmla="*/ 0 w 312"/>
                      <a:gd name="T25" fmla="*/ 204 h 205"/>
                      <a:gd name="T26" fmla="*/ 0 w 312"/>
                      <a:gd name="T27" fmla="*/ 86 h 205"/>
                      <a:gd name="T28" fmla="*/ 20 w 312"/>
                      <a:gd name="T29" fmla="*/ 65 h 205"/>
                      <a:gd name="T30" fmla="*/ 40 w 312"/>
                      <a:gd name="T31" fmla="*/ 52 h 205"/>
                      <a:gd name="T32" fmla="*/ 61 w 312"/>
                      <a:gd name="T33" fmla="*/ 46 h 205"/>
                      <a:gd name="T34" fmla="*/ 81 w 312"/>
                      <a:gd name="T35" fmla="*/ 39 h 205"/>
                      <a:gd name="T36" fmla="*/ 122 w 312"/>
                      <a:gd name="T37" fmla="*/ 39 h 205"/>
                      <a:gd name="T38" fmla="*/ 162 w 312"/>
                      <a:gd name="T39" fmla="*/ 46 h 205"/>
                      <a:gd name="T40" fmla="*/ 203 w 312"/>
                      <a:gd name="T41" fmla="*/ 46 h 205"/>
                      <a:gd name="T42" fmla="*/ 244 w 312"/>
                      <a:gd name="T43" fmla="*/ 39 h 205"/>
                      <a:gd name="T44" fmla="*/ 257 w 312"/>
                      <a:gd name="T45" fmla="*/ 39 h 205"/>
                      <a:gd name="T46" fmla="*/ 277 w 312"/>
                      <a:gd name="T47" fmla="*/ 26 h 205"/>
                      <a:gd name="T48" fmla="*/ 298 w 312"/>
                      <a:gd name="T49" fmla="*/ 20 h 205"/>
                      <a:gd name="T50" fmla="*/ 311 w 312"/>
                      <a:gd name="T51" fmla="*/ 0 h 205"/>
                      <a:gd name="T52" fmla="*/ 311 w 312"/>
                      <a:gd name="T53" fmla="*/ 118 h 205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0" t="0" r="r" b="b"/>
                    <a:pathLst>
                      <a:path w="312" h="205">
                        <a:moveTo>
                          <a:pt x="311" y="118"/>
                        </a:moveTo>
                        <a:lnTo>
                          <a:pt x="298" y="138"/>
                        </a:lnTo>
                        <a:lnTo>
                          <a:pt x="277" y="151"/>
                        </a:lnTo>
                        <a:lnTo>
                          <a:pt x="257" y="158"/>
                        </a:lnTo>
                        <a:lnTo>
                          <a:pt x="244" y="164"/>
                        </a:lnTo>
                        <a:lnTo>
                          <a:pt x="203" y="164"/>
                        </a:lnTo>
                        <a:lnTo>
                          <a:pt x="162" y="164"/>
                        </a:lnTo>
                        <a:lnTo>
                          <a:pt x="122" y="158"/>
                        </a:lnTo>
                        <a:lnTo>
                          <a:pt x="81" y="164"/>
                        </a:lnTo>
                        <a:lnTo>
                          <a:pt x="61" y="164"/>
                        </a:lnTo>
                        <a:lnTo>
                          <a:pt x="40" y="177"/>
                        </a:lnTo>
                        <a:lnTo>
                          <a:pt x="20" y="184"/>
                        </a:lnTo>
                        <a:lnTo>
                          <a:pt x="0" y="204"/>
                        </a:lnTo>
                        <a:lnTo>
                          <a:pt x="0" y="86"/>
                        </a:lnTo>
                        <a:lnTo>
                          <a:pt x="20" y="65"/>
                        </a:lnTo>
                        <a:lnTo>
                          <a:pt x="40" y="52"/>
                        </a:lnTo>
                        <a:lnTo>
                          <a:pt x="61" y="46"/>
                        </a:lnTo>
                        <a:lnTo>
                          <a:pt x="81" y="39"/>
                        </a:lnTo>
                        <a:lnTo>
                          <a:pt x="122" y="39"/>
                        </a:lnTo>
                        <a:lnTo>
                          <a:pt x="162" y="46"/>
                        </a:lnTo>
                        <a:lnTo>
                          <a:pt x="203" y="46"/>
                        </a:lnTo>
                        <a:lnTo>
                          <a:pt x="244" y="39"/>
                        </a:lnTo>
                        <a:lnTo>
                          <a:pt x="257" y="39"/>
                        </a:lnTo>
                        <a:lnTo>
                          <a:pt x="277" y="26"/>
                        </a:lnTo>
                        <a:lnTo>
                          <a:pt x="298" y="20"/>
                        </a:lnTo>
                        <a:lnTo>
                          <a:pt x="311" y="0"/>
                        </a:lnTo>
                        <a:lnTo>
                          <a:pt x="311" y="118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" name="Freeform 33"/>
                  <p:cNvSpPr>
                    <a:spLocks/>
                  </p:cNvSpPr>
                  <p:nvPr/>
                </p:nvSpPr>
                <p:spPr bwMode="auto">
                  <a:xfrm>
                    <a:off x="1385" y="136"/>
                    <a:ext cx="1" cy="364"/>
                  </a:xfrm>
                  <a:custGeom>
                    <a:avLst/>
                    <a:gdLst>
                      <a:gd name="T0" fmla="*/ 0 w 1"/>
                      <a:gd name="T1" fmla="*/ 363 h 364"/>
                      <a:gd name="T2" fmla="*/ 0 w 1"/>
                      <a:gd name="T3" fmla="*/ 0 h 36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64">
                        <a:moveTo>
                          <a:pt x="0" y="363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" name="Freeform 34"/>
                  <p:cNvSpPr>
                    <a:spLocks/>
                  </p:cNvSpPr>
                  <p:nvPr/>
                </p:nvSpPr>
                <p:spPr bwMode="auto">
                  <a:xfrm>
                    <a:off x="1201" y="450"/>
                    <a:ext cx="191" cy="127"/>
                  </a:xfrm>
                  <a:custGeom>
                    <a:avLst/>
                    <a:gdLst>
                      <a:gd name="T0" fmla="*/ 111 w 191"/>
                      <a:gd name="T1" fmla="*/ 120 h 127"/>
                      <a:gd name="T2" fmla="*/ 150 w 191"/>
                      <a:gd name="T3" fmla="*/ 101 h 127"/>
                      <a:gd name="T4" fmla="*/ 177 w 191"/>
                      <a:gd name="T5" fmla="*/ 82 h 127"/>
                      <a:gd name="T6" fmla="*/ 190 w 191"/>
                      <a:gd name="T7" fmla="*/ 57 h 127"/>
                      <a:gd name="T8" fmla="*/ 190 w 191"/>
                      <a:gd name="T9" fmla="*/ 38 h 127"/>
                      <a:gd name="T10" fmla="*/ 177 w 191"/>
                      <a:gd name="T11" fmla="*/ 19 h 127"/>
                      <a:gd name="T12" fmla="*/ 150 w 191"/>
                      <a:gd name="T13" fmla="*/ 6 h 127"/>
                      <a:gd name="T14" fmla="*/ 118 w 191"/>
                      <a:gd name="T15" fmla="*/ 0 h 127"/>
                      <a:gd name="T16" fmla="*/ 79 w 191"/>
                      <a:gd name="T17" fmla="*/ 6 h 127"/>
                      <a:gd name="T18" fmla="*/ 39 w 191"/>
                      <a:gd name="T19" fmla="*/ 25 h 127"/>
                      <a:gd name="T20" fmla="*/ 13 w 191"/>
                      <a:gd name="T21" fmla="*/ 44 h 127"/>
                      <a:gd name="T22" fmla="*/ 0 w 191"/>
                      <a:gd name="T23" fmla="*/ 70 h 127"/>
                      <a:gd name="T24" fmla="*/ 0 w 191"/>
                      <a:gd name="T25" fmla="*/ 88 h 127"/>
                      <a:gd name="T26" fmla="*/ 13 w 191"/>
                      <a:gd name="T27" fmla="*/ 107 h 127"/>
                      <a:gd name="T28" fmla="*/ 39 w 191"/>
                      <a:gd name="T29" fmla="*/ 120 h 127"/>
                      <a:gd name="T30" fmla="*/ 72 w 191"/>
                      <a:gd name="T31" fmla="*/ 126 h 127"/>
                      <a:gd name="T32" fmla="*/ 111 w 191"/>
                      <a:gd name="T33" fmla="*/ 120 h 127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91" h="127">
                        <a:moveTo>
                          <a:pt x="111" y="120"/>
                        </a:moveTo>
                        <a:lnTo>
                          <a:pt x="150" y="101"/>
                        </a:lnTo>
                        <a:lnTo>
                          <a:pt x="177" y="82"/>
                        </a:lnTo>
                        <a:lnTo>
                          <a:pt x="190" y="57"/>
                        </a:lnTo>
                        <a:lnTo>
                          <a:pt x="190" y="38"/>
                        </a:lnTo>
                        <a:lnTo>
                          <a:pt x="177" y="19"/>
                        </a:lnTo>
                        <a:lnTo>
                          <a:pt x="150" y="6"/>
                        </a:lnTo>
                        <a:lnTo>
                          <a:pt x="118" y="0"/>
                        </a:lnTo>
                        <a:lnTo>
                          <a:pt x="79" y="6"/>
                        </a:lnTo>
                        <a:lnTo>
                          <a:pt x="39" y="25"/>
                        </a:lnTo>
                        <a:lnTo>
                          <a:pt x="13" y="44"/>
                        </a:lnTo>
                        <a:lnTo>
                          <a:pt x="0" y="70"/>
                        </a:lnTo>
                        <a:lnTo>
                          <a:pt x="0" y="88"/>
                        </a:lnTo>
                        <a:lnTo>
                          <a:pt x="13" y="107"/>
                        </a:lnTo>
                        <a:lnTo>
                          <a:pt x="39" y="120"/>
                        </a:lnTo>
                        <a:lnTo>
                          <a:pt x="72" y="126"/>
                        </a:lnTo>
                        <a:lnTo>
                          <a:pt x="111" y="120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  <p:sp>
        <p:nvSpPr>
          <p:cNvPr id="1846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846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3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133557"/>
      </p:ext>
    </p:extLst>
  </p:cSld>
  <p:clrMapOvr>
    <a:masterClrMapping/>
  </p:clrMapOvr>
  <p:transition>
    <p:cover dir="r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711208"/>
      </p:ext>
    </p:extLst>
  </p:cSld>
  <p:clrMapOvr>
    <a:masterClrMapping/>
  </p:clrMapOvr>
  <p:transition spd="med">
    <p:cover dir="r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981795"/>
      </p:ext>
    </p:extLst>
  </p:cSld>
  <p:clrMapOvr>
    <a:masterClrMapping/>
  </p:clrMapOvr>
  <p:transition spd="med">
    <p:cover dir="r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085975"/>
            <a:ext cx="38163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4550" y="2085975"/>
            <a:ext cx="38179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3506"/>
      </p:ext>
    </p:extLst>
  </p:cSld>
  <p:clrMapOvr>
    <a:masterClrMapping/>
  </p:clrMapOvr>
  <p:transition spd="med">
    <p:cover dir="r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861473"/>
      </p:ext>
    </p:extLst>
  </p:cSld>
  <p:clrMapOvr>
    <a:masterClrMapping/>
  </p:clrMapOvr>
  <p:transition spd="med">
    <p:cover dir="r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781940"/>
      </p:ext>
    </p:extLst>
  </p:cSld>
  <p:clrMapOvr>
    <a:masterClrMapping/>
  </p:clrMapOvr>
  <p:transition spd="med">
    <p:cover dir="r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523392"/>
      </p:ext>
    </p:extLst>
  </p:cSld>
  <p:clrMapOvr>
    <a:masterClrMapping/>
  </p:clrMapOvr>
  <p:transition spd="med">
    <p:cover dir="r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688968"/>
      </p:ext>
    </p:extLst>
  </p:cSld>
  <p:clrMapOvr>
    <a:masterClrMapping/>
  </p:clrMapOvr>
  <p:transition spd="med">
    <p:cover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A78BB-C8E5-4761-94BC-6479CD385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752457"/>
      </p:ext>
    </p:extLst>
  </p:cSld>
  <p:clrMapOvr>
    <a:masterClrMapping/>
  </p:clrMapOvr>
  <p:transition spd="med">
    <p:cover dir="r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091922"/>
      </p:ext>
    </p:extLst>
  </p:cSld>
  <p:clrMapOvr>
    <a:masterClrMapping/>
  </p:clrMapOvr>
  <p:transition spd="med">
    <p:cover dir="r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376284"/>
      </p:ext>
    </p:extLst>
  </p:cSld>
  <p:clrMapOvr>
    <a:masterClrMapping/>
  </p:clrMapOvr>
  <p:transition spd="med">
    <p:cover dir="r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6213" y="681038"/>
            <a:ext cx="1946275" cy="5519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81038"/>
            <a:ext cx="5688013" cy="5519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75920"/>
      </p:ext>
    </p:extLst>
  </p:cSld>
  <p:clrMapOvr>
    <a:masterClrMapping/>
  </p:clrMapOvr>
  <p:transition spd="med">
    <p:cover dir="r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81038"/>
            <a:ext cx="7786688" cy="11715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2085975"/>
            <a:ext cx="7786688" cy="4114800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9FEBD-5D25-4E09-B1AD-1A012AB69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971636"/>
      </p:ext>
    </p:extLst>
  </p:cSld>
  <p:clrMapOvr>
    <a:masterClrMapping/>
  </p:clrMapOvr>
  <p:transition spd="med">
    <p:cover dir="r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20638"/>
            <a:ext cx="9137650" cy="6872288"/>
            <a:chOff x="0" y="-13"/>
            <a:chExt cx="5756" cy="432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-13"/>
              <a:ext cx="5756" cy="432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>
              <a:outerShdw dist="13470" dir="2700000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 useBgFill="1"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35" y="417"/>
              <a:ext cx="5518" cy="3373"/>
            </a:xfrm>
            <a:prstGeom prst="rect">
              <a:avLst/>
            </a:prstGeom>
            <a:ln>
              <a:noFill/>
            </a:ln>
            <a:effectLst>
              <a:outerShdw dist="13470" dir="2700000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4293" y="2409"/>
              <a:ext cx="1280" cy="1224"/>
              <a:chOff x="4293" y="2409"/>
              <a:chExt cx="1280" cy="1224"/>
            </a:xfrm>
          </p:grpSpPr>
          <p:sp>
            <p:nvSpPr>
              <p:cNvPr id="24" name="Rectangle 6"/>
              <p:cNvSpPr>
                <a:spLocks noChangeArrowheads="1"/>
              </p:cNvSpPr>
              <p:nvPr/>
            </p:nvSpPr>
            <p:spPr bwMode="auto">
              <a:xfrm>
                <a:off x="5488" y="3551"/>
                <a:ext cx="85" cy="82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5" name="Rectangle 7"/>
              <p:cNvSpPr>
                <a:spLocks noChangeArrowheads="1"/>
              </p:cNvSpPr>
              <p:nvPr/>
            </p:nvSpPr>
            <p:spPr bwMode="auto">
              <a:xfrm>
                <a:off x="5317" y="3551"/>
                <a:ext cx="86" cy="82"/>
              </a:xfrm>
              <a:prstGeom prst="rect">
                <a:avLst/>
              </a:prstGeom>
              <a:solidFill>
                <a:srgbClr val="FF5008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/>
            </p:nvSpPr>
            <p:spPr bwMode="auto">
              <a:xfrm>
                <a:off x="5147" y="3551"/>
                <a:ext cx="85" cy="82"/>
              </a:xfrm>
              <a:prstGeom prst="rect">
                <a:avLst/>
              </a:prstGeom>
              <a:solidFill>
                <a:srgbClr val="FAFD00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7" name="Rectangle 9"/>
              <p:cNvSpPr>
                <a:spLocks noChangeArrowheads="1"/>
              </p:cNvSpPr>
              <p:nvPr/>
            </p:nvSpPr>
            <p:spPr bwMode="auto">
              <a:xfrm>
                <a:off x="4976" y="3551"/>
                <a:ext cx="85" cy="82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8" name="Rectangle 10"/>
              <p:cNvSpPr>
                <a:spLocks noChangeArrowheads="1"/>
              </p:cNvSpPr>
              <p:nvPr/>
            </p:nvSpPr>
            <p:spPr bwMode="auto">
              <a:xfrm>
                <a:off x="4805" y="3551"/>
                <a:ext cx="86" cy="82"/>
              </a:xfrm>
              <a:prstGeom prst="rect">
                <a:avLst/>
              </a:prstGeom>
              <a:solidFill>
                <a:srgbClr val="00DFCA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9" name="Rectangle 11"/>
              <p:cNvSpPr>
                <a:spLocks noChangeArrowheads="1"/>
              </p:cNvSpPr>
              <p:nvPr/>
            </p:nvSpPr>
            <p:spPr bwMode="auto">
              <a:xfrm>
                <a:off x="4635" y="3551"/>
                <a:ext cx="85" cy="82"/>
              </a:xfrm>
              <a:prstGeom prst="rect">
                <a:avLst/>
              </a:prstGeom>
              <a:solidFill>
                <a:srgbClr val="114FFB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0" name="Rectangle 12"/>
              <p:cNvSpPr>
                <a:spLocks noChangeArrowheads="1"/>
              </p:cNvSpPr>
              <p:nvPr/>
            </p:nvSpPr>
            <p:spPr bwMode="auto">
              <a:xfrm>
                <a:off x="4464" y="3551"/>
                <a:ext cx="85" cy="82"/>
              </a:xfrm>
              <a:prstGeom prst="rect">
                <a:avLst/>
              </a:prstGeom>
              <a:solidFill>
                <a:srgbClr val="8901F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1" name="Rectangle 13"/>
              <p:cNvSpPr>
                <a:spLocks noChangeArrowheads="1"/>
              </p:cNvSpPr>
              <p:nvPr/>
            </p:nvSpPr>
            <p:spPr bwMode="auto">
              <a:xfrm>
                <a:off x="4293" y="3551"/>
                <a:ext cx="86" cy="82"/>
              </a:xfrm>
              <a:prstGeom prst="rect">
                <a:avLst/>
              </a:prstGeom>
              <a:solidFill>
                <a:srgbClr val="DC0081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2" name="Rectangle 14"/>
              <p:cNvSpPr>
                <a:spLocks noChangeArrowheads="1"/>
              </p:cNvSpPr>
              <p:nvPr/>
            </p:nvSpPr>
            <p:spPr bwMode="auto">
              <a:xfrm>
                <a:off x="5488" y="3388"/>
                <a:ext cx="85" cy="82"/>
              </a:xfrm>
              <a:prstGeom prst="rect">
                <a:avLst/>
              </a:prstGeom>
              <a:solidFill>
                <a:srgbClr val="FF5008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3" name="Rectangle 15"/>
              <p:cNvSpPr>
                <a:spLocks noChangeArrowheads="1"/>
              </p:cNvSpPr>
              <p:nvPr/>
            </p:nvSpPr>
            <p:spPr bwMode="auto">
              <a:xfrm>
                <a:off x="5488" y="3225"/>
                <a:ext cx="85" cy="81"/>
              </a:xfrm>
              <a:prstGeom prst="rect">
                <a:avLst/>
              </a:prstGeom>
              <a:solidFill>
                <a:srgbClr val="FAFD00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4" name="Rectangle 16"/>
              <p:cNvSpPr>
                <a:spLocks noChangeArrowheads="1"/>
              </p:cNvSpPr>
              <p:nvPr/>
            </p:nvSpPr>
            <p:spPr bwMode="auto">
              <a:xfrm>
                <a:off x="5488" y="3062"/>
                <a:ext cx="85" cy="81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5" name="Rectangle 17"/>
              <p:cNvSpPr>
                <a:spLocks noChangeArrowheads="1"/>
              </p:cNvSpPr>
              <p:nvPr/>
            </p:nvSpPr>
            <p:spPr bwMode="auto">
              <a:xfrm>
                <a:off x="5488" y="2898"/>
                <a:ext cx="85" cy="82"/>
              </a:xfrm>
              <a:prstGeom prst="rect">
                <a:avLst/>
              </a:prstGeom>
              <a:solidFill>
                <a:srgbClr val="00DFCA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6" name="Rectangle 18"/>
              <p:cNvSpPr>
                <a:spLocks noChangeArrowheads="1"/>
              </p:cNvSpPr>
              <p:nvPr/>
            </p:nvSpPr>
            <p:spPr bwMode="auto">
              <a:xfrm>
                <a:off x="5488" y="2735"/>
                <a:ext cx="85" cy="82"/>
              </a:xfrm>
              <a:prstGeom prst="rect">
                <a:avLst/>
              </a:prstGeom>
              <a:solidFill>
                <a:srgbClr val="114FFB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5488" y="2572"/>
                <a:ext cx="85" cy="81"/>
              </a:xfrm>
              <a:prstGeom prst="rect">
                <a:avLst/>
              </a:prstGeom>
              <a:solidFill>
                <a:srgbClr val="8901F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8" name="Rectangle 20"/>
              <p:cNvSpPr>
                <a:spLocks noChangeArrowheads="1"/>
              </p:cNvSpPr>
              <p:nvPr/>
            </p:nvSpPr>
            <p:spPr bwMode="auto">
              <a:xfrm>
                <a:off x="5488" y="2409"/>
                <a:ext cx="85" cy="82"/>
              </a:xfrm>
              <a:prstGeom prst="rect">
                <a:avLst/>
              </a:prstGeom>
              <a:solidFill>
                <a:srgbClr val="DC0081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405" y="609"/>
              <a:ext cx="1280" cy="1446"/>
              <a:chOff x="405" y="609"/>
              <a:chExt cx="1280" cy="1446"/>
            </a:xfrm>
          </p:grpSpPr>
          <p:sp>
            <p:nvSpPr>
              <p:cNvPr id="9" name="Rectangle 22"/>
              <p:cNvSpPr>
                <a:spLocks noChangeArrowheads="1"/>
              </p:cNvSpPr>
              <p:nvPr/>
            </p:nvSpPr>
            <p:spPr bwMode="auto">
              <a:xfrm>
                <a:off x="405" y="609"/>
                <a:ext cx="85" cy="97"/>
              </a:xfrm>
              <a:prstGeom prst="rect">
                <a:avLst/>
              </a:prstGeom>
              <a:solidFill>
                <a:srgbClr val="FF003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" name="Rectangle 23"/>
              <p:cNvSpPr>
                <a:spLocks noChangeArrowheads="1"/>
              </p:cNvSpPr>
              <p:nvPr/>
            </p:nvSpPr>
            <p:spPr bwMode="auto">
              <a:xfrm>
                <a:off x="575" y="609"/>
                <a:ext cx="86" cy="97"/>
              </a:xfrm>
              <a:prstGeom prst="rect">
                <a:avLst/>
              </a:prstGeom>
              <a:solidFill>
                <a:srgbClr val="FF663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" name="Rectangle 24"/>
              <p:cNvSpPr>
                <a:spLocks noChangeArrowheads="1"/>
              </p:cNvSpPr>
              <p:nvPr/>
            </p:nvSpPr>
            <p:spPr bwMode="auto">
              <a:xfrm>
                <a:off x="746" y="609"/>
                <a:ext cx="85" cy="9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" name="Rectangle 25"/>
              <p:cNvSpPr>
                <a:spLocks noChangeArrowheads="1"/>
              </p:cNvSpPr>
              <p:nvPr/>
            </p:nvSpPr>
            <p:spPr bwMode="auto">
              <a:xfrm>
                <a:off x="917" y="609"/>
                <a:ext cx="85" cy="97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3" name="Rectangle 26"/>
              <p:cNvSpPr>
                <a:spLocks noChangeArrowheads="1"/>
              </p:cNvSpPr>
              <p:nvPr/>
            </p:nvSpPr>
            <p:spPr bwMode="auto">
              <a:xfrm>
                <a:off x="1087" y="609"/>
                <a:ext cx="86" cy="97"/>
              </a:xfrm>
              <a:prstGeom prst="rect">
                <a:avLst/>
              </a:prstGeom>
              <a:solidFill>
                <a:srgbClr val="00FFCC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4" name="Rectangle 27"/>
              <p:cNvSpPr>
                <a:spLocks noChangeArrowheads="1"/>
              </p:cNvSpPr>
              <p:nvPr/>
            </p:nvSpPr>
            <p:spPr bwMode="auto">
              <a:xfrm>
                <a:off x="1258" y="609"/>
                <a:ext cx="85" cy="97"/>
              </a:xfrm>
              <a:prstGeom prst="rect">
                <a:avLst/>
              </a:prstGeom>
              <a:solidFill>
                <a:srgbClr val="3333FF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5" name="Rectangle 28"/>
              <p:cNvSpPr>
                <a:spLocks noChangeArrowheads="1"/>
              </p:cNvSpPr>
              <p:nvPr/>
            </p:nvSpPr>
            <p:spPr bwMode="auto">
              <a:xfrm>
                <a:off x="1429" y="609"/>
                <a:ext cx="85" cy="97"/>
              </a:xfrm>
              <a:prstGeom prst="rect">
                <a:avLst/>
              </a:prstGeom>
              <a:solidFill>
                <a:srgbClr val="9933FF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6" name="Rectangle 29"/>
              <p:cNvSpPr>
                <a:spLocks noChangeArrowheads="1"/>
              </p:cNvSpPr>
              <p:nvPr/>
            </p:nvSpPr>
            <p:spPr bwMode="auto">
              <a:xfrm>
                <a:off x="1599" y="609"/>
                <a:ext cx="86" cy="97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7" name="Rectangle 30"/>
              <p:cNvSpPr>
                <a:spLocks noChangeArrowheads="1"/>
              </p:cNvSpPr>
              <p:nvPr/>
            </p:nvSpPr>
            <p:spPr bwMode="auto">
              <a:xfrm>
                <a:off x="405" y="802"/>
                <a:ext cx="85" cy="97"/>
              </a:xfrm>
              <a:prstGeom prst="rect">
                <a:avLst/>
              </a:prstGeom>
              <a:solidFill>
                <a:srgbClr val="FF663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8" name="Rectangle 31"/>
              <p:cNvSpPr>
                <a:spLocks noChangeArrowheads="1"/>
              </p:cNvSpPr>
              <p:nvPr/>
            </p:nvSpPr>
            <p:spPr bwMode="auto">
              <a:xfrm>
                <a:off x="405" y="995"/>
                <a:ext cx="85" cy="9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9" name="Rectangle 32"/>
              <p:cNvSpPr>
                <a:spLocks noChangeArrowheads="1"/>
              </p:cNvSpPr>
              <p:nvPr/>
            </p:nvSpPr>
            <p:spPr bwMode="auto">
              <a:xfrm>
                <a:off x="405" y="1188"/>
                <a:ext cx="85" cy="96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0" name="Rectangle 33"/>
              <p:cNvSpPr>
                <a:spLocks noChangeArrowheads="1"/>
              </p:cNvSpPr>
              <p:nvPr/>
            </p:nvSpPr>
            <p:spPr bwMode="auto">
              <a:xfrm>
                <a:off x="405" y="1380"/>
                <a:ext cx="85" cy="97"/>
              </a:xfrm>
              <a:prstGeom prst="rect">
                <a:avLst/>
              </a:prstGeom>
              <a:solidFill>
                <a:srgbClr val="00FFCC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1" name="Rectangle 34"/>
              <p:cNvSpPr>
                <a:spLocks noChangeArrowheads="1"/>
              </p:cNvSpPr>
              <p:nvPr/>
            </p:nvSpPr>
            <p:spPr bwMode="auto">
              <a:xfrm>
                <a:off x="405" y="1573"/>
                <a:ext cx="85" cy="97"/>
              </a:xfrm>
              <a:prstGeom prst="rect">
                <a:avLst/>
              </a:prstGeom>
              <a:solidFill>
                <a:srgbClr val="3333FF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2" name="Rectangle 35"/>
              <p:cNvSpPr>
                <a:spLocks noChangeArrowheads="1"/>
              </p:cNvSpPr>
              <p:nvPr/>
            </p:nvSpPr>
            <p:spPr bwMode="auto">
              <a:xfrm>
                <a:off x="405" y="1766"/>
                <a:ext cx="85" cy="96"/>
              </a:xfrm>
              <a:prstGeom prst="rect">
                <a:avLst/>
              </a:prstGeom>
              <a:solidFill>
                <a:srgbClr val="9933FF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3" name="Rectangle 36"/>
              <p:cNvSpPr>
                <a:spLocks noChangeArrowheads="1"/>
              </p:cNvSpPr>
              <p:nvPr/>
            </p:nvSpPr>
            <p:spPr bwMode="auto">
              <a:xfrm>
                <a:off x="405" y="1959"/>
                <a:ext cx="85" cy="96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sp>
        <p:nvSpPr>
          <p:cNvPr id="40997" name="Rectangle 37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1600200"/>
            <a:ext cx="7772400" cy="1143000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0998" name="Rectangle 3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4000" y="35814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9" name="Rectangle 39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4008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40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399213"/>
            <a:ext cx="28956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008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57EF203-4B01-4DD7-8B20-826343E64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222896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B40BA-41F2-4F1B-903C-A2712FE1D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877783"/>
      </p:ext>
    </p:extLst>
  </p:cSld>
  <p:clrMapOvr>
    <a:masterClrMapping/>
  </p:clrMapOvr>
  <p:transition spd="med">
    <p:circl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2853B-4DFB-4DCA-AB90-7126A1E55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89780"/>
      </p:ext>
    </p:extLst>
  </p:cSld>
  <p:clrMapOvr>
    <a:masterClrMapping/>
  </p:clrMapOvr>
  <p:transition spd="med">
    <p:circl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CD7EA-21B9-4AF5-88EF-42BC6D901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948829"/>
      </p:ext>
    </p:extLst>
  </p:cSld>
  <p:clrMapOvr>
    <a:masterClrMapping/>
  </p:clrMapOvr>
  <p:transition spd="med">
    <p:circl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76E26-08F3-4650-B0C4-930F7B809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53130"/>
      </p:ext>
    </p:extLst>
  </p:cSld>
  <p:clrMapOvr>
    <a:masterClrMapping/>
  </p:clrMapOvr>
  <p:transition spd="med">
    <p:circl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DE9DF-8223-44A6-85C0-9D76337C6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991201"/>
      </p:ext>
    </p:extLst>
  </p:cSld>
  <p:clrMapOvr>
    <a:masterClrMapping/>
  </p:clrMapOvr>
  <p:transition spd="med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085975"/>
            <a:ext cx="38163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4550" y="2085975"/>
            <a:ext cx="38179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6C3F9-DAAD-447E-BFFB-188B2A023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70358"/>
      </p:ext>
    </p:extLst>
  </p:cSld>
  <p:clrMapOvr>
    <a:masterClrMapping/>
  </p:clrMapOvr>
  <p:transition spd="med">
    <p:cover dir="r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9D54E-A4CB-4C54-9AF5-75CD135F7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27893"/>
      </p:ext>
    </p:extLst>
  </p:cSld>
  <p:clrMapOvr>
    <a:masterClrMapping/>
  </p:clrMapOvr>
  <p:transition spd="med">
    <p:circl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7F8B0-0FEE-4D7A-9232-8DBC2AF8A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757979"/>
      </p:ext>
    </p:extLst>
  </p:cSld>
  <p:clrMapOvr>
    <a:masterClrMapping/>
  </p:clrMapOvr>
  <p:transition spd="med">
    <p:circl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54B5E-0E83-47D5-A81D-DB5A65634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113223"/>
      </p:ext>
    </p:extLst>
  </p:cSld>
  <p:clrMapOvr>
    <a:masterClrMapping/>
  </p:clrMapOvr>
  <p:transition spd="med">
    <p:circl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10C98-24FA-42E3-84BE-9786F6CF9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603215"/>
      </p:ext>
    </p:extLst>
  </p:cSld>
  <p:clrMapOvr>
    <a:masterClrMapping/>
  </p:clrMapOvr>
  <p:transition spd="med">
    <p:circl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D9B9F-A783-47B6-A278-87DBD0BD2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622624"/>
      </p:ext>
    </p:extLst>
  </p:cSld>
  <p:clrMapOvr>
    <a:masterClrMapping/>
  </p:clrMapOvr>
  <p:transition spd="med">
    <p:circl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41FE6-B908-4171-9F59-56971FF91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002192"/>
      </p:ext>
    </p:extLst>
  </p:cSld>
  <p:clrMapOvr>
    <a:masterClrMapping/>
  </p:clrMapOvr>
  <p:transition spd="med">
    <p:circl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4038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51549-9BCE-481B-BBF3-4A55230AD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29210"/>
      </p:ext>
    </p:extLst>
  </p:cSld>
  <p:clrMapOvr>
    <a:masterClrMapping/>
  </p:clrMapOvr>
  <p:transition spd="med">
    <p:circl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4038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799DB-EC2C-4EA8-A3EF-26E6CB39A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822455"/>
      </p:ext>
    </p:extLst>
  </p:cSld>
  <p:clrMapOvr>
    <a:masterClrMapping/>
  </p:clrMapOvr>
  <p:transition spd="med">
    <p:circl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1600" y="1371600"/>
            <a:ext cx="8940800" cy="4762500"/>
            <a:chOff x="64" y="864"/>
            <a:chExt cx="5632" cy="300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64" y="864"/>
              <a:ext cx="5632" cy="18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ltGray">
            <a:xfrm>
              <a:off x="160" y="1116"/>
              <a:ext cx="5440" cy="9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64" y="3732"/>
              <a:ext cx="5632" cy="132"/>
              <a:chOff x="64" y="3732"/>
              <a:chExt cx="5632" cy="132"/>
            </a:xfrm>
          </p:grpSpPr>
          <p:sp>
            <p:nvSpPr>
              <p:cNvPr id="8" name="Rectangle 6"/>
              <p:cNvSpPr>
                <a:spLocks noChangeArrowheads="1"/>
              </p:cNvSpPr>
              <p:nvPr/>
            </p:nvSpPr>
            <p:spPr bwMode="ltGray">
              <a:xfrm>
                <a:off x="64" y="3804"/>
                <a:ext cx="5632" cy="6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ltGray">
              <a:xfrm>
                <a:off x="229" y="3732"/>
                <a:ext cx="5302" cy="2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sp>
        <p:nvSpPr>
          <p:cNvPr id="4404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AB353-FC12-4B2A-8FD8-BEA747E1B9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901304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1278C-2097-4B83-87B2-4C9C5349EA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508510"/>
      </p:ext>
    </p:extLst>
  </p:cSld>
  <p:clrMapOvr>
    <a:masterClrMapping/>
  </p:clrMapOvr>
  <p:transition spd="med">
    <p:newsfla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7B4B0-F68C-40FD-857E-CAD546352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309897"/>
      </p:ext>
    </p:extLst>
  </p:cSld>
  <p:clrMapOvr>
    <a:masterClrMapping/>
  </p:clrMapOvr>
  <p:transition spd="med">
    <p:cover dir="r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C4D13-7AC6-43BF-A21B-AA4700054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863648"/>
      </p:ext>
    </p:extLst>
  </p:cSld>
  <p:clrMapOvr>
    <a:masterClrMapping/>
  </p:clrMapOvr>
  <p:transition spd="med">
    <p:newsflash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E2225-B461-4A3D-B676-D7A040A6A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281277"/>
      </p:ext>
    </p:extLst>
  </p:cSld>
  <p:clrMapOvr>
    <a:masterClrMapping/>
  </p:clrMapOvr>
  <p:transition spd="med">
    <p:newsflash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7984-8B3B-4163-A6A3-90085625A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566713"/>
      </p:ext>
    </p:extLst>
  </p:cSld>
  <p:clrMapOvr>
    <a:masterClrMapping/>
  </p:clrMapOvr>
  <p:transition spd="med">
    <p:newsflash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9A24F-9BD1-43CA-9D82-8A42BC1FB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952616"/>
      </p:ext>
    </p:extLst>
  </p:cSld>
  <p:clrMapOvr>
    <a:masterClrMapping/>
  </p:clrMapOvr>
  <p:transition spd="med">
    <p:newsflash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C8D06-8199-438D-A588-788FE94E5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755791"/>
      </p:ext>
    </p:extLst>
  </p:cSld>
  <p:clrMapOvr>
    <a:masterClrMapping/>
  </p:clrMapOvr>
  <p:transition spd="med">
    <p:newsflash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EA1C7-15F9-4CD7-B6E0-820000FF5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696211"/>
      </p:ext>
    </p:extLst>
  </p:cSld>
  <p:clrMapOvr>
    <a:masterClrMapping/>
  </p:clrMapOvr>
  <p:transition spd="med">
    <p:newsflash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26983-D636-4088-9C32-98450AC65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319977"/>
      </p:ext>
    </p:extLst>
  </p:cSld>
  <p:clrMapOvr>
    <a:masterClrMapping/>
  </p:clrMapOvr>
  <p:transition spd="med">
    <p:newsflash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31086-004B-48AF-B51F-306D7EE78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194061"/>
      </p:ext>
    </p:extLst>
  </p:cSld>
  <p:clrMapOvr>
    <a:masterClrMapping/>
  </p:clrMapOvr>
  <p:transition spd="med">
    <p:newsflash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723900"/>
            <a:ext cx="1943100" cy="55245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723900"/>
            <a:ext cx="5676900" cy="55245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48E5A-BC63-4DC0-9A17-8F49FBFA2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616342"/>
      </p:ext>
    </p:extLst>
  </p:cSld>
  <p:clrMapOvr>
    <a:masterClrMapping/>
  </p:clrMapOvr>
  <p:transition spd="med">
    <p:newsflash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23900"/>
            <a:ext cx="7772400" cy="1181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4267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42F1F-7C1D-46EC-8E73-8257E54BF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046591"/>
      </p:ext>
    </p:extLst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9FF3F-1F53-4AA4-93B7-FD372473FE1E}" type="datetimeFigureOut">
              <a:rPr lang="ru-RU"/>
              <a:pPr>
                <a:defRPr/>
              </a:pPr>
              <a:t>16.12.2021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E1A82-8C9A-44A8-B4CA-3A9855440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673191"/>
      </p:ext>
    </p:extLst>
  </p:cSld>
  <p:clrMapOvr>
    <a:masterClrMapping/>
  </p:clrMapOvr>
  <p:transition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4D93D-5DF2-4921-9DE0-3B3CF0837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895315"/>
      </p:ext>
    </p:extLst>
  </p:cSld>
  <p:clrMapOvr>
    <a:masterClrMapping/>
  </p:clrMapOvr>
  <p:transition spd="med">
    <p:cover dir="r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23900"/>
            <a:ext cx="7772400" cy="1181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4267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EAF66-44F0-4784-9943-B56B9A35A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680132"/>
      </p:ext>
    </p:extLst>
  </p:cSld>
  <p:clrMapOvr>
    <a:masterClrMapping/>
  </p:clrMapOvr>
  <p:transition spd="med">
    <p:newsflash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3024188" y="46038"/>
            <a:ext cx="3144837" cy="1046162"/>
          </a:xfrm>
          <a:custGeom>
            <a:avLst/>
            <a:gdLst>
              <a:gd name="T0" fmla="*/ 26 w 1981"/>
              <a:gd name="T1" fmla="*/ 107 h 659"/>
              <a:gd name="T2" fmla="*/ 42 w 1981"/>
              <a:gd name="T3" fmla="*/ 100 h 659"/>
              <a:gd name="T4" fmla="*/ 717 w 1981"/>
              <a:gd name="T5" fmla="*/ 100 h 659"/>
              <a:gd name="T6" fmla="*/ 767 w 1981"/>
              <a:gd name="T7" fmla="*/ 64 h 659"/>
              <a:gd name="T8" fmla="*/ 801 w 1981"/>
              <a:gd name="T9" fmla="*/ 44 h 659"/>
              <a:gd name="T10" fmla="*/ 835 w 1981"/>
              <a:gd name="T11" fmla="*/ 28 h 659"/>
              <a:gd name="T12" fmla="*/ 877 w 1981"/>
              <a:gd name="T13" fmla="*/ 18 h 659"/>
              <a:gd name="T14" fmla="*/ 917 w 1981"/>
              <a:gd name="T15" fmla="*/ 9 h 659"/>
              <a:gd name="T16" fmla="*/ 960 w 1981"/>
              <a:gd name="T17" fmla="*/ 4 h 659"/>
              <a:gd name="T18" fmla="*/ 1014 w 1981"/>
              <a:gd name="T19" fmla="*/ 0 h 659"/>
              <a:gd name="T20" fmla="*/ 1076 w 1981"/>
              <a:gd name="T21" fmla="*/ 9 h 659"/>
              <a:gd name="T22" fmla="*/ 1133 w 1981"/>
              <a:gd name="T23" fmla="*/ 24 h 659"/>
              <a:gd name="T24" fmla="*/ 1174 w 1981"/>
              <a:gd name="T25" fmla="*/ 44 h 659"/>
              <a:gd name="T26" fmla="*/ 1219 w 1981"/>
              <a:gd name="T27" fmla="*/ 64 h 659"/>
              <a:gd name="T28" fmla="*/ 1247 w 1981"/>
              <a:gd name="T29" fmla="*/ 82 h 659"/>
              <a:gd name="T30" fmla="*/ 1273 w 1981"/>
              <a:gd name="T31" fmla="*/ 103 h 659"/>
              <a:gd name="T32" fmla="*/ 1919 w 1981"/>
              <a:gd name="T33" fmla="*/ 100 h 659"/>
              <a:gd name="T34" fmla="*/ 1941 w 1981"/>
              <a:gd name="T35" fmla="*/ 105 h 659"/>
              <a:gd name="T36" fmla="*/ 1956 w 1981"/>
              <a:gd name="T37" fmla="*/ 116 h 659"/>
              <a:gd name="T38" fmla="*/ 1970 w 1981"/>
              <a:gd name="T39" fmla="*/ 146 h 659"/>
              <a:gd name="T40" fmla="*/ 1978 w 1981"/>
              <a:gd name="T41" fmla="*/ 180 h 659"/>
              <a:gd name="T42" fmla="*/ 1980 w 1981"/>
              <a:gd name="T43" fmla="*/ 220 h 659"/>
              <a:gd name="T44" fmla="*/ 1980 w 1981"/>
              <a:gd name="T45" fmla="*/ 559 h 659"/>
              <a:gd name="T46" fmla="*/ 1284 w 1981"/>
              <a:gd name="T47" fmla="*/ 560 h 659"/>
              <a:gd name="T48" fmla="*/ 1112 w 1981"/>
              <a:gd name="T49" fmla="*/ 656 h 659"/>
              <a:gd name="T50" fmla="*/ 829 w 1981"/>
              <a:gd name="T51" fmla="*/ 658 h 659"/>
              <a:gd name="T52" fmla="*/ 694 w 1981"/>
              <a:gd name="T53" fmla="*/ 554 h 659"/>
              <a:gd name="T54" fmla="*/ 74 w 1981"/>
              <a:gd name="T55" fmla="*/ 559 h 659"/>
              <a:gd name="T56" fmla="*/ 0 w 1981"/>
              <a:gd name="T57" fmla="*/ 559 h 659"/>
              <a:gd name="T58" fmla="*/ 0 w 1981"/>
              <a:gd name="T59" fmla="*/ 243 h 659"/>
              <a:gd name="T60" fmla="*/ 0 w 1981"/>
              <a:gd name="T61" fmla="*/ 196 h 659"/>
              <a:gd name="T62" fmla="*/ 8 w 1981"/>
              <a:gd name="T63" fmla="*/ 151 h 659"/>
              <a:gd name="T64" fmla="*/ 15 w 1981"/>
              <a:gd name="T65" fmla="*/ 128 h 659"/>
              <a:gd name="T66" fmla="*/ 26 w 1981"/>
              <a:gd name="T67" fmla="*/ 107 h 65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981" h="659">
                <a:moveTo>
                  <a:pt x="26" y="107"/>
                </a:moveTo>
                <a:lnTo>
                  <a:pt x="42" y="100"/>
                </a:lnTo>
                <a:lnTo>
                  <a:pt x="717" y="100"/>
                </a:lnTo>
                <a:lnTo>
                  <a:pt x="767" y="64"/>
                </a:lnTo>
                <a:lnTo>
                  <a:pt x="801" y="44"/>
                </a:lnTo>
                <a:lnTo>
                  <a:pt x="835" y="28"/>
                </a:lnTo>
                <a:lnTo>
                  <a:pt x="877" y="18"/>
                </a:lnTo>
                <a:lnTo>
                  <a:pt x="917" y="9"/>
                </a:lnTo>
                <a:lnTo>
                  <a:pt x="960" y="4"/>
                </a:lnTo>
                <a:lnTo>
                  <a:pt x="1014" y="0"/>
                </a:lnTo>
                <a:lnTo>
                  <a:pt x="1076" y="9"/>
                </a:lnTo>
                <a:lnTo>
                  <a:pt x="1133" y="24"/>
                </a:lnTo>
                <a:lnTo>
                  <a:pt x="1174" y="44"/>
                </a:lnTo>
                <a:lnTo>
                  <a:pt x="1219" y="64"/>
                </a:lnTo>
                <a:lnTo>
                  <a:pt x="1247" y="82"/>
                </a:lnTo>
                <a:lnTo>
                  <a:pt x="1273" y="103"/>
                </a:lnTo>
                <a:lnTo>
                  <a:pt x="1919" y="100"/>
                </a:lnTo>
                <a:lnTo>
                  <a:pt x="1941" y="105"/>
                </a:lnTo>
                <a:lnTo>
                  <a:pt x="1956" y="116"/>
                </a:lnTo>
                <a:lnTo>
                  <a:pt x="1970" y="146"/>
                </a:lnTo>
                <a:lnTo>
                  <a:pt x="1978" y="180"/>
                </a:lnTo>
                <a:lnTo>
                  <a:pt x="1980" y="220"/>
                </a:lnTo>
                <a:lnTo>
                  <a:pt x="1980" y="559"/>
                </a:lnTo>
                <a:lnTo>
                  <a:pt x="1284" y="560"/>
                </a:lnTo>
                <a:lnTo>
                  <a:pt x="1112" y="656"/>
                </a:lnTo>
                <a:lnTo>
                  <a:pt x="829" y="658"/>
                </a:lnTo>
                <a:lnTo>
                  <a:pt x="694" y="554"/>
                </a:lnTo>
                <a:lnTo>
                  <a:pt x="74" y="559"/>
                </a:lnTo>
                <a:lnTo>
                  <a:pt x="0" y="559"/>
                </a:lnTo>
                <a:lnTo>
                  <a:pt x="0" y="243"/>
                </a:lnTo>
                <a:lnTo>
                  <a:pt x="0" y="196"/>
                </a:lnTo>
                <a:lnTo>
                  <a:pt x="8" y="151"/>
                </a:lnTo>
                <a:lnTo>
                  <a:pt x="15" y="128"/>
                </a:lnTo>
                <a:lnTo>
                  <a:pt x="26" y="10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4003675" y="57150"/>
            <a:ext cx="1217613" cy="10795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Times New Roman" pitchFamily="18" charset="0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3022600" y="684213"/>
            <a:ext cx="3146425" cy="485775"/>
          </a:xfrm>
          <a:custGeom>
            <a:avLst/>
            <a:gdLst>
              <a:gd name="T0" fmla="*/ 96 w 1982"/>
              <a:gd name="T1" fmla="*/ 68 h 306"/>
              <a:gd name="T2" fmla="*/ 156 w 1982"/>
              <a:gd name="T3" fmla="*/ 68 h 306"/>
              <a:gd name="T4" fmla="*/ 203 w 1982"/>
              <a:gd name="T5" fmla="*/ 101 h 306"/>
              <a:gd name="T6" fmla="*/ 279 w 1982"/>
              <a:gd name="T7" fmla="*/ 82 h 306"/>
              <a:gd name="T8" fmla="*/ 366 w 1982"/>
              <a:gd name="T9" fmla="*/ 71 h 306"/>
              <a:gd name="T10" fmla="*/ 427 w 1982"/>
              <a:gd name="T11" fmla="*/ 92 h 306"/>
              <a:gd name="T12" fmla="*/ 493 w 1982"/>
              <a:gd name="T13" fmla="*/ 82 h 306"/>
              <a:gd name="T14" fmla="*/ 599 w 1982"/>
              <a:gd name="T15" fmla="*/ 87 h 306"/>
              <a:gd name="T16" fmla="*/ 667 w 1982"/>
              <a:gd name="T17" fmla="*/ 101 h 306"/>
              <a:gd name="T18" fmla="*/ 766 w 1982"/>
              <a:gd name="T19" fmla="*/ 128 h 306"/>
              <a:gd name="T20" fmla="*/ 814 w 1982"/>
              <a:gd name="T21" fmla="*/ 158 h 306"/>
              <a:gd name="T22" fmla="*/ 850 w 1982"/>
              <a:gd name="T23" fmla="*/ 208 h 306"/>
              <a:gd name="T24" fmla="*/ 917 w 1982"/>
              <a:gd name="T25" fmla="*/ 206 h 306"/>
              <a:gd name="T26" fmla="*/ 979 w 1982"/>
              <a:gd name="T27" fmla="*/ 222 h 306"/>
              <a:gd name="T28" fmla="*/ 1033 w 1982"/>
              <a:gd name="T29" fmla="*/ 210 h 306"/>
              <a:gd name="T30" fmla="*/ 1091 w 1982"/>
              <a:gd name="T31" fmla="*/ 194 h 306"/>
              <a:gd name="T32" fmla="*/ 1156 w 1982"/>
              <a:gd name="T33" fmla="*/ 162 h 306"/>
              <a:gd name="T34" fmla="*/ 1220 w 1982"/>
              <a:gd name="T35" fmla="*/ 109 h 306"/>
              <a:gd name="T36" fmla="*/ 1291 w 1982"/>
              <a:gd name="T37" fmla="*/ 83 h 306"/>
              <a:gd name="T38" fmla="*/ 1339 w 1982"/>
              <a:gd name="T39" fmla="*/ 90 h 306"/>
              <a:gd name="T40" fmla="*/ 1398 w 1982"/>
              <a:gd name="T41" fmla="*/ 91 h 306"/>
              <a:gd name="T42" fmla="*/ 1480 w 1982"/>
              <a:gd name="T43" fmla="*/ 111 h 306"/>
              <a:gd name="T44" fmla="*/ 1527 w 1982"/>
              <a:gd name="T45" fmla="*/ 82 h 306"/>
              <a:gd name="T46" fmla="*/ 1569 w 1982"/>
              <a:gd name="T47" fmla="*/ 88 h 306"/>
              <a:gd name="T48" fmla="*/ 1642 w 1982"/>
              <a:gd name="T49" fmla="*/ 53 h 306"/>
              <a:gd name="T50" fmla="*/ 1687 w 1982"/>
              <a:gd name="T51" fmla="*/ 57 h 306"/>
              <a:gd name="T52" fmla="*/ 1739 w 1982"/>
              <a:gd name="T53" fmla="*/ 11 h 306"/>
              <a:gd name="T54" fmla="*/ 1792 w 1982"/>
              <a:gd name="T55" fmla="*/ 51 h 306"/>
              <a:gd name="T56" fmla="*/ 1847 w 1982"/>
              <a:gd name="T57" fmla="*/ 0 h 306"/>
              <a:gd name="T58" fmla="*/ 1896 w 1982"/>
              <a:gd name="T59" fmla="*/ 61 h 306"/>
              <a:gd name="T60" fmla="*/ 1946 w 1982"/>
              <a:gd name="T61" fmla="*/ 26 h 306"/>
              <a:gd name="T62" fmla="*/ 1981 w 1982"/>
              <a:gd name="T63" fmla="*/ 46 h 306"/>
              <a:gd name="T64" fmla="*/ 1304 w 1982"/>
              <a:gd name="T65" fmla="*/ 230 h 306"/>
              <a:gd name="T66" fmla="*/ 893 w 1982"/>
              <a:gd name="T67" fmla="*/ 305 h 306"/>
              <a:gd name="T68" fmla="*/ 699 w 1982"/>
              <a:gd name="T69" fmla="*/ 157 h 306"/>
              <a:gd name="T70" fmla="*/ 0 w 1982"/>
              <a:gd name="T71" fmla="*/ 31 h 306"/>
              <a:gd name="T72" fmla="*/ 29 w 1982"/>
              <a:gd name="T73" fmla="*/ 53 h 306"/>
              <a:gd name="T74" fmla="*/ 68 w 1982"/>
              <a:gd name="T75" fmla="*/ 61 h 30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982" h="306">
                <a:moveTo>
                  <a:pt x="68" y="61"/>
                </a:moveTo>
                <a:lnTo>
                  <a:pt x="96" y="68"/>
                </a:lnTo>
                <a:lnTo>
                  <a:pt x="126" y="61"/>
                </a:lnTo>
                <a:lnTo>
                  <a:pt x="156" y="68"/>
                </a:lnTo>
                <a:lnTo>
                  <a:pt x="178" y="86"/>
                </a:lnTo>
                <a:lnTo>
                  <a:pt x="203" y="101"/>
                </a:lnTo>
                <a:lnTo>
                  <a:pt x="244" y="88"/>
                </a:lnTo>
                <a:lnTo>
                  <a:pt x="279" y="82"/>
                </a:lnTo>
                <a:lnTo>
                  <a:pt x="330" y="82"/>
                </a:lnTo>
                <a:lnTo>
                  <a:pt x="366" y="71"/>
                </a:lnTo>
                <a:lnTo>
                  <a:pt x="398" y="81"/>
                </a:lnTo>
                <a:lnTo>
                  <a:pt x="427" y="92"/>
                </a:lnTo>
                <a:lnTo>
                  <a:pt x="452" y="95"/>
                </a:lnTo>
                <a:lnTo>
                  <a:pt x="493" y="82"/>
                </a:lnTo>
                <a:lnTo>
                  <a:pt x="536" y="82"/>
                </a:lnTo>
                <a:lnTo>
                  <a:pt x="599" y="87"/>
                </a:lnTo>
                <a:lnTo>
                  <a:pt x="625" y="105"/>
                </a:lnTo>
                <a:lnTo>
                  <a:pt x="667" y="101"/>
                </a:lnTo>
                <a:lnTo>
                  <a:pt x="725" y="95"/>
                </a:lnTo>
                <a:lnTo>
                  <a:pt x="766" y="128"/>
                </a:lnTo>
                <a:lnTo>
                  <a:pt x="790" y="135"/>
                </a:lnTo>
                <a:lnTo>
                  <a:pt x="814" y="158"/>
                </a:lnTo>
                <a:lnTo>
                  <a:pt x="826" y="194"/>
                </a:lnTo>
                <a:lnTo>
                  <a:pt x="850" y="208"/>
                </a:lnTo>
                <a:lnTo>
                  <a:pt x="880" y="208"/>
                </a:lnTo>
                <a:lnTo>
                  <a:pt x="917" y="206"/>
                </a:lnTo>
                <a:lnTo>
                  <a:pt x="953" y="208"/>
                </a:lnTo>
                <a:lnTo>
                  <a:pt x="979" y="222"/>
                </a:lnTo>
                <a:lnTo>
                  <a:pt x="999" y="211"/>
                </a:lnTo>
                <a:lnTo>
                  <a:pt x="1033" y="210"/>
                </a:lnTo>
                <a:lnTo>
                  <a:pt x="1065" y="189"/>
                </a:lnTo>
                <a:lnTo>
                  <a:pt x="1091" y="194"/>
                </a:lnTo>
                <a:lnTo>
                  <a:pt x="1136" y="187"/>
                </a:lnTo>
                <a:lnTo>
                  <a:pt x="1156" y="162"/>
                </a:lnTo>
                <a:lnTo>
                  <a:pt x="1208" y="141"/>
                </a:lnTo>
                <a:lnTo>
                  <a:pt x="1220" y="109"/>
                </a:lnTo>
                <a:lnTo>
                  <a:pt x="1246" y="93"/>
                </a:lnTo>
                <a:lnTo>
                  <a:pt x="1291" y="83"/>
                </a:lnTo>
                <a:lnTo>
                  <a:pt x="1315" y="95"/>
                </a:lnTo>
                <a:lnTo>
                  <a:pt x="1339" y="90"/>
                </a:lnTo>
                <a:lnTo>
                  <a:pt x="1368" y="101"/>
                </a:lnTo>
                <a:lnTo>
                  <a:pt x="1398" y="91"/>
                </a:lnTo>
                <a:lnTo>
                  <a:pt x="1455" y="101"/>
                </a:lnTo>
                <a:lnTo>
                  <a:pt x="1480" y="111"/>
                </a:lnTo>
                <a:lnTo>
                  <a:pt x="1508" y="84"/>
                </a:lnTo>
                <a:lnTo>
                  <a:pt x="1527" y="82"/>
                </a:lnTo>
                <a:lnTo>
                  <a:pt x="1549" y="92"/>
                </a:lnTo>
                <a:lnTo>
                  <a:pt x="1569" y="88"/>
                </a:lnTo>
                <a:lnTo>
                  <a:pt x="1596" y="61"/>
                </a:lnTo>
                <a:lnTo>
                  <a:pt x="1642" y="53"/>
                </a:lnTo>
                <a:lnTo>
                  <a:pt x="1664" y="57"/>
                </a:lnTo>
                <a:lnTo>
                  <a:pt x="1687" y="57"/>
                </a:lnTo>
                <a:lnTo>
                  <a:pt x="1720" y="23"/>
                </a:lnTo>
                <a:lnTo>
                  <a:pt x="1739" y="11"/>
                </a:lnTo>
                <a:lnTo>
                  <a:pt x="1764" y="16"/>
                </a:lnTo>
                <a:lnTo>
                  <a:pt x="1792" y="51"/>
                </a:lnTo>
                <a:lnTo>
                  <a:pt x="1820" y="29"/>
                </a:lnTo>
                <a:lnTo>
                  <a:pt x="1847" y="0"/>
                </a:lnTo>
                <a:lnTo>
                  <a:pt x="1870" y="1"/>
                </a:lnTo>
                <a:lnTo>
                  <a:pt x="1896" y="61"/>
                </a:lnTo>
                <a:lnTo>
                  <a:pt x="1917" y="51"/>
                </a:lnTo>
                <a:lnTo>
                  <a:pt x="1946" y="26"/>
                </a:lnTo>
                <a:lnTo>
                  <a:pt x="1969" y="25"/>
                </a:lnTo>
                <a:lnTo>
                  <a:pt x="1981" y="46"/>
                </a:lnTo>
                <a:lnTo>
                  <a:pt x="1981" y="196"/>
                </a:lnTo>
                <a:lnTo>
                  <a:pt x="1304" y="230"/>
                </a:lnTo>
                <a:lnTo>
                  <a:pt x="1098" y="293"/>
                </a:lnTo>
                <a:lnTo>
                  <a:pt x="893" y="305"/>
                </a:lnTo>
                <a:lnTo>
                  <a:pt x="792" y="250"/>
                </a:lnTo>
                <a:lnTo>
                  <a:pt x="699" y="157"/>
                </a:lnTo>
                <a:lnTo>
                  <a:pt x="0" y="141"/>
                </a:lnTo>
                <a:lnTo>
                  <a:pt x="0" y="31"/>
                </a:lnTo>
                <a:lnTo>
                  <a:pt x="12" y="47"/>
                </a:lnTo>
                <a:lnTo>
                  <a:pt x="29" y="53"/>
                </a:lnTo>
                <a:lnTo>
                  <a:pt x="51" y="55"/>
                </a:lnTo>
                <a:lnTo>
                  <a:pt x="68" y="61"/>
                </a:lnTo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3022600" y="771525"/>
            <a:ext cx="3146425" cy="490538"/>
          </a:xfrm>
          <a:custGeom>
            <a:avLst/>
            <a:gdLst>
              <a:gd name="T0" fmla="*/ 42 w 1982"/>
              <a:gd name="T1" fmla="*/ 200 h 309"/>
              <a:gd name="T2" fmla="*/ 714 w 1982"/>
              <a:gd name="T3" fmla="*/ 201 h 309"/>
              <a:gd name="T4" fmla="*/ 772 w 1982"/>
              <a:gd name="T5" fmla="*/ 249 h 309"/>
              <a:gd name="T6" fmla="*/ 844 w 1982"/>
              <a:gd name="T7" fmla="*/ 281 h 309"/>
              <a:gd name="T8" fmla="*/ 932 w 1982"/>
              <a:gd name="T9" fmla="*/ 301 h 309"/>
              <a:gd name="T10" fmla="*/ 1065 w 1982"/>
              <a:gd name="T11" fmla="*/ 301 h 309"/>
              <a:gd name="T12" fmla="*/ 1221 w 1982"/>
              <a:gd name="T13" fmla="*/ 253 h 309"/>
              <a:gd name="T14" fmla="*/ 1287 w 1982"/>
              <a:gd name="T15" fmla="*/ 200 h 309"/>
              <a:gd name="T16" fmla="*/ 1942 w 1982"/>
              <a:gd name="T17" fmla="*/ 199 h 309"/>
              <a:gd name="T18" fmla="*/ 1971 w 1982"/>
              <a:gd name="T19" fmla="*/ 184 h 309"/>
              <a:gd name="T20" fmla="*/ 1981 w 1982"/>
              <a:gd name="T21" fmla="*/ 155 h 309"/>
              <a:gd name="T22" fmla="*/ 1964 w 1982"/>
              <a:gd name="T23" fmla="*/ 0 h 309"/>
              <a:gd name="T24" fmla="*/ 1946 w 1982"/>
              <a:gd name="T25" fmla="*/ 29 h 309"/>
              <a:gd name="T26" fmla="*/ 1931 w 1982"/>
              <a:gd name="T27" fmla="*/ 53 h 309"/>
              <a:gd name="T28" fmla="*/ 1897 w 1982"/>
              <a:gd name="T29" fmla="*/ 38 h 309"/>
              <a:gd name="T30" fmla="*/ 1856 w 1982"/>
              <a:gd name="T31" fmla="*/ 23 h 309"/>
              <a:gd name="T32" fmla="*/ 1805 w 1982"/>
              <a:gd name="T33" fmla="*/ 53 h 309"/>
              <a:gd name="T34" fmla="*/ 1771 w 1982"/>
              <a:gd name="T35" fmla="*/ 38 h 309"/>
              <a:gd name="T36" fmla="*/ 1727 w 1982"/>
              <a:gd name="T37" fmla="*/ 31 h 309"/>
              <a:gd name="T38" fmla="*/ 1705 w 1982"/>
              <a:gd name="T39" fmla="*/ 61 h 309"/>
              <a:gd name="T40" fmla="*/ 1660 w 1982"/>
              <a:gd name="T41" fmla="*/ 53 h 309"/>
              <a:gd name="T42" fmla="*/ 1597 w 1982"/>
              <a:gd name="T43" fmla="*/ 61 h 309"/>
              <a:gd name="T44" fmla="*/ 1538 w 1982"/>
              <a:gd name="T45" fmla="*/ 53 h 309"/>
              <a:gd name="T46" fmla="*/ 1479 w 1982"/>
              <a:gd name="T47" fmla="*/ 76 h 309"/>
              <a:gd name="T48" fmla="*/ 1429 w 1982"/>
              <a:gd name="T49" fmla="*/ 55 h 309"/>
              <a:gd name="T50" fmla="*/ 1344 w 1982"/>
              <a:gd name="T51" fmla="*/ 72 h 309"/>
              <a:gd name="T52" fmla="*/ 1281 w 1982"/>
              <a:gd name="T53" fmla="*/ 69 h 309"/>
              <a:gd name="T54" fmla="*/ 1242 w 1982"/>
              <a:gd name="T55" fmla="*/ 130 h 309"/>
              <a:gd name="T56" fmla="*/ 1214 w 1982"/>
              <a:gd name="T57" fmla="*/ 178 h 309"/>
              <a:gd name="T58" fmla="*/ 1156 w 1982"/>
              <a:gd name="T59" fmla="*/ 196 h 309"/>
              <a:gd name="T60" fmla="*/ 1106 w 1982"/>
              <a:gd name="T61" fmla="*/ 213 h 309"/>
              <a:gd name="T62" fmla="*/ 1005 w 1982"/>
              <a:gd name="T63" fmla="*/ 221 h 309"/>
              <a:gd name="T64" fmla="*/ 883 w 1982"/>
              <a:gd name="T65" fmla="*/ 233 h 309"/>
              <a:gd name="T66" fmla="*/ 792 w 1982"/>
              <a:gd name="T67" fmla="*/ 186 h 309"/>
              <a:gd name="T68" fmla="*/ 721 w 1982"/>
              <a:gd name="T69" fmla="*/ 91 h 309"/>
              <a:gd name="T70" fmla="*/ 634 w 1982"/>
              <a:gd name="T71" fmla="*/ 76 h 309"/>
              <a:gd name="T72" fmla="*/ 526 w 1982"/>
              <a:gd name="T73" fmla="*/ 53 h 309"/>
              <a:gd name="T74" fmla="*/ 415 w 1982"/>
              <a:gd name="T75" fmla="*/ 38 h 309"/>
              <a:gd name="T76" fmla="*/ 339 w 1982"/>
              <a:gd name="T77" fmla="*/ 57 h 309"/>
              <a:gd name="T78" fmla="*/ 295 w 1982"/>
              <a:gd name="T79" fmla="*/ 51 h 309"/>
              <a:gd name="T80" fmla="*/ 231 w 1982"/>
              <a:gd name="T81" fmla="*/ 59 h 309"/>
              <a:gd name="T82" fmla="*/ 162 w 1982"/>
              <a:gd name="T83" fmla="*/ 57 h 309"/>
              <a:gd name="T84" fmla="*/ 90 w 1982"/>
              <a:gd name="T85" fmla="*/ 70 h 309"/>
              <a:gd name="T86" fmla="*/ 18 w 1982"/>
              <a:gd name="T87" fmla="*/ 61 h 309"/>
              <a:gd name="T88" fmla="*/ 2 w 1982"/>
              <a:gd name="T89" fmla="*/ 120 h 309"/>
              <a:gd name="T90" fmla="*/ 14 w 1982"/>
              <a:gd name="T91" fmla="*/ 190 h 30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982" h="309">
                <a:moveTo>
                  <a:pt x="26" y="196"/>
                </a:moveTo>
                <a:lnTo>
                  <a:pt x="42" y="200"/>
                </a:lnTo>
                <a:lnTo>
                  <a:pt x="61" y="201"/>
                </a:lnTo>
                <a:lnTo>
                  <a:pt x="714" y="201"/>
                </a:lnTo>
                <a:lnTo>
                  <a:pt x="727" y="217"/>
                </a:lnTo>
                <a:lnTo>
                  <a:pt x="772" y="249"/>
                </a:lnTo>
                <a:lnTo>
                  <a:pt x="811" y="267"/>
                </a:lnTo>
                <a:lnTo>
                  <a:pt x="844" y="281"/>
                </a:lnTo>
                <a:lnTo>
                  <a:pt x="887" y="296"/>
                </a:lnTo>
                <a:lnTo>
                  <a:pt x="932" y="301"/>
                </a:lnTo>
                <a:lnTo>
                  <a:pt x="1001" y="308"/>
                </a:lnTo>
                <a:lnTo>
                  <a:pt x="1065" y="301"/>
                </a:lnTo>
                <a:lnTo>
                  <a:pt x="1147" y="285"/>
                </a:lnTo>
                <a:lnTo>
                  <a:pt x="1221" y="253"/>
                </a:lnTo>
                <a:lnTo>
                  <a:pt x="1264" y="221"/>
                </a:lnTo>
                <a:lnTo>
                  <a:pt x="1287" y="200"/>
                </a:lnTo>
                <a:lnTo>
                  <a:pt x="1920" y="201"/>
                </a:lnTo>
                <a:lnTo>
                  <a:pt x="1942" y="199"/>
                </a:lnTo>
                <a:lnTo>
                  <a:pt x="1957" y="195"/>
                </a:lnTo>
                <a:lnTo>
                  <a:pt x="1971" y="184"/>
                </a:lnTo>
                <a:lnTo>
                  <a:pt x="1979" y="170"/>
                </a:lnTo>
                <a:lnTo>
                  <a:pt x="1981" y="155"/>
                </a:lnTo>
                <a:lnTo>
                  <a:pt x="1981" y="23"/>
                </a:lnTo>
                <a:lnTo>
                  <a:pt x="1964" y="0"/>
                </a:lnTo>
                <a:lnTo>
                  <a:pt x="1955" y="7"/>
                </a:lnTo>
                <a:lnTo>
                  <a:pt x="1946" y="29"/>
                </a:lnTo>
                <a:lnTo>
                  <a:pt x="1940" y="55"/>
                </a:lnTo>
                <a:lnTo>
                  <a:pt x="1931" y="53"/>
                </a:lnTo>
                <a:lnTo>
                  <a:pt x="1920" y="51"/>
                </a:lnTo>
                <a:lnTo>
                  <a:pt x="1897" y="38"/>
                </a:lnTo>
                <a:lnTo>
                  <a:pt x="1881" y="27"/>
                </a:lnTo>
                <a:lnTo>
                  <a:pt x="1856" y="23"/>
                </a:lnTo>
                <a:lnTo>
                  <a:pt x="1830" y="35"/>
                </a:lnTo>
                <a:lnTo>
                  <a:pt x="1805" y="53"/>
                </a:lnTo>
                <a:lnTo>
                  <a:pt x="1787" y="40"/>
                </a:lnTo>
                <a:lnTo>
                  <a:pt x="1771" y="38"/>
                </a:lnTo>
                <a:lnTo>
                  <a:pt x="1749" y="27"/>
                </a:lnTo>
                <a:lnTo>
                  <a:pt x="1727" y="31"/>
                </a:lnTo>
                <a:lnTo>
                  <a:pt x="1711" y="44"/>
                </a:lnTo>
                <a:lnTo>
                  <a:pt x="1705" y="61"/>
                </a:lnTo>
                <a:lnTo>
                  <a:pt x="1686" y="53"/>
                </a:lnTo>
                <a:lnTo>
                  <a:pt x="1660" y="53"/>
                </a:lnTo>
                <a:lnTo>
                  <a:pt x="1627" y="46"/>
                </a:lnTo>
                <a:lnTo>
                  <a:pt x="1597" y="61"/>
                </a:lnTo>
                <a:lnTo>
                  <a:pt x="1571" y="39"/>
                </a:lnTo>
                <a:lnTo>
                  <a:pt x="1538" y="53"/>
                </a:lnTo>
                <a:lnTo>
                  <a:pt x="1505" y="89"/>
                </a:lnTo>
                <a:lnTo>
                  <a:pt x="1479" y="76"/>
                </a:lnTo>
                <a:lnTo>
                  <a:pt x="1455" y="62"/>
                </a:lnTo>
                <a:lnTo>
                  <a:pt x="1429" y="55"/>
                </a:lnTo>
                <a:lnTo>
                  <a:pt x="1396" y="61"/>
                </a:lnTo>
                <a:lnTo>
                  <a:pt x="1344" y="72"/>
                </a:lnTo>
                <a:lnTo>
                  <a:pt x="1297" y="60"/>
                </a:lnTo>
                <a:lnTo>
                  <a:pt x="1281" y="69"/>
                </a:lnTo>
                <a:lnTo>
                  <a:pt x="1259" y="91"/>
                </a:lnTo>
                <a:lnTo>
                  <a:pt x="1242" y="130"/>
                </a:lnTo>
                <a:lnTo>
                  <a:pt x="1222" y="150"/>
                </a:lnTo>
                <a:lnTo>
                  <a:pt x="1214" y="178"/>
                </a:lnTo>
                <a:lnTo>
                  <a:pt x="1192" y="190"/>
                </a:lnTo>
                <a:lnTo>
                  <a:pt x="1156" y="196"/>
                </a:lnTo>
                <a:lnTo>
                  <a:pt x="1115" y="199"/>
                </a:lnTo>
                <a:lnTo>
                  <a:pt x="1106" y="213"/>
                </a:lnTo>
                <a:lnTo>
                  <a:pt x="1053" y="209"/>
                </a:lnTo>
                <a:lnTo>
                  <a:pt x="1005" y="221"/>
                </a:lnTo>
                <a:lnTo>
                  <a:pt x="960" y="218"/>
                </a:lnTo>
                <a:lnTo>
                  <a:pt x="883" y="233"/>
                </a:lnTo>
                <a:lnTo>
                  <a:pt x="840" y="196"/>
                </a:lnTo>
                <a:lnTo>
                  <a:pt x="792" y="186"/>
                </a:lnTo>
                <a:lnTo>
                  <a:pt x="742" y="121"/>
                </a:lnTo>
                <a:lnTo>
                  <a:pt x="721" y="91"/>
                </a:lnTo>
                <a:lnTo>
                  <a:pt x="696" y="84"/>
                </a:lnTo>
                <a:lnTo>
                  <a:pt x="634" y="76"/>
                </a:lnTo>
                <a:lnTo>
                  <a:pt x="582" y="68"/>
                </a:lnTo>
                <a:lnTo>
                  <a:pt x="526" y="53"/>
                </a:lnTo>
                <a:lnTo>
                  <a:pt x="475" y="68"/>
                </a:lnTo>
                <a:lnTo>
                  <a:pt x="415" y="38"/>
                </a:lnTo>
                <a:lnTo>
                  <a:pt x="370" y="39"/>
                </a:lnTo>
                <a:lnTo>
                  <a:pt x="339" y="57"/>
                </a:lnTo>
                <a:lnTo>
                  <a:pt x="320" y="42"/>
                </a:lnTo>
                <a:lnTo>
                  <a:pt x="295" y="51"/>
                </a:lnTo>
                <a:lnTo>
                  <a:pt x="263" y="53"/>
                </a:lnTo>
                <a:lnTo>
                  <a:pt x="231" y="59"/>
                </a:lnTo>
                <a:lnTo>
                  <a:pt x="193" y="72"/>
                </a:lnTo>
                <a:lnTo>
                  <a:pt x="162" y="57"/>
                </a:lnTo>
                <a:lnTo>
                  <a:pt x="131" y="64"/>
                </a:lnTo>
                <a:lnTo>
                  <a:pt x="90" y="70"/>
                </a:lnTo>
                <a:lnTo>
                  <a:pt x="65" y="64"/>
                </a:lnTo>
                <a:lnTo>
                  <a:pt x="18" y="61"/>
                </a:lnTo>
                <a:lnTo>
                  <a:pt x="0" y="76"/>
                </a:lnTo>
                <a:lnTo>
                  <a:pt x="2" y="120"/>
                </a:lnTo>
                <a:lnTo>
                  <a:pt x="5" y="157"/>
                </a:lnTo>
                <a:lnTo>
                  <a:pt x="14" y="190"/>
                </a:lnTo>
                <a:lnTo>
                  <a:pt x="26" y="196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3044825" y="850900"/>
            <a:ext cx="3086100" cy="365125"/>
          </a:xfrm>
          <a:custGeom>
            <a:avLst/>
            <a:gdLst>
              <a:gd name="T0" fmla="*/ 477 w 1944"/>
              <a:gd name="T1" fmla="*/ 72 h 230"/>
              <a:gd name="T2" fmla="*/ 348 w 1944"/>
              <a:gd name="T3" fmla="*/ 81 h 230"/>
              <a:gd name="T4" fmla="*/ 154 w 1944"/>
              <a:gd name="T5" fmla="*/ 81 h 230"/>
              <a:gd name="T6" fmla="*/ 64 w 1944"/>
              <a:gd name="T7" fmla="*/ 79 h 230"/>
              <a:gd name="T8" fmla="*/ 12 w 1944"/>
              <a:gd name="T9" fmla="*/ 58 h 230"/>
              <a:gd name="T10" fmla="*/ 0 w 1944"/>
              <a:gd name="T11" fmla="*/ 74 h 230"/>
              <a:gd name="T12" fmla="*/ 73 w 1944"/>
              <a:gd name="T13" fmla="*/ 103 h 230"/>
              <a:gd name="T14" fmla="*/ 163 w 1944"/>
              <a:gd name="T15" fmla="*/ 101 h 230"/>
              <a:gd name="T16" fmla="*/ 212 w 1944"/>
              <a:gd name="T17" fmla="*/ 105 h 230"/>
              <a:gd name="T18" fmla="*/ 324 w 1944"/>
              <a:gd name="T19" fmla="*/ 109 h 230"/>
              <a:gd name="T20" fmla="*/ 541 w 1944"/>
              <a:gd name="T21" fmla="*/ 101 h 230"/>
              <a:gd name="T22" fmla="*/ 698 w 1944"/>
              <a:gd name="T23" fmla="*/ 103 h 230"/>
              <a:gd name="T24" fmla="*/ 769 w 1944"/>
              <a:gd name="T25" fmla="*/ 168 h 230"/>
              <a:gd name="T26" fmla="*/ 885 w 1944"/>
              <a:gd name="T27" fmla="*/ 218 h 230"/>
              <a:gd name="T28" fmla="*/ 1018 w 1944"/>
              <a:gd name="T29" fmla="*/ 229 h 230"/>
              <a:gd name="T30" fmla="*/ 1154 w 1944"/>
              <a:gd name="T31" fmla="*/ 194 h 230"/>
              <a:gd name="T32" fmla="*/ 1246 w 1944"/>
              <a:gd name="T33" fmla="*/ 131 h 230"/>
              <a:gd name="T34" fmla="*/ 1311 w 1944"/>
              <a:gd name="T35" fmla="*/ 107 h 230"/>
              <a:gd name="T36" fmla="*/ 1485 w 1944"/>
              <a:gd name="T37" fmla="*/ 109 h 230"/>
              <a:gd name="T38" fmla="*/ 1618 w 1944"/>
              <a:gd name="T39" fmla="*/ 107 h 230"/>
              <a:gd name="T40" fmla="*/ 1773 w 1944"/>
              <a:gd name="T41" fmla="*/ 107 h 230"/>
              <a:gd name="T42" fmla="*/ 1919 w 1944"/>
              <a:gd name="T43" fmla="*/ 111 h 230"/>
              <a:gd name="T44" fmla="*/ 1943 w 1944"/>
              <a:gd name="T45" fmla="*/ 54 h 230"/>
              <a:gd name="T46" fmla="*/ 1919 w 1944"/>
              <a:gd name="T47" fmla="*/ 60 h 230"/>
              <a:gd name="T48" fmla="*/ 1857 w 1944"/>
              <a:gd name="T49" fmla="*/ 95 h 230"/>
              <a:gd name="T50" fmla="*/ 1687 w 1944"/>
              <a:gd name="T51" fmla="*/ 91 h 230"/>
              <a:gd name="T52" fmla="*/ 1491 w 1944"/>
              <a:gd name="T53" fmla="*/ 93 h 230"/>
              <a:gd name="T54" fmla="*/ 1349 w 1944"/>
              <a:gd name="T55" fmla="*/ 99 h 230"/>
              <a:gd name="T56" fmla="*/ 1291 w 1944"/>
              <a:gd name="T57" fmla="*/ 85 h 230"/>
              <a:gd name="T58" fmla="*/ 1283 w 1944"/>
              <a:gd name="T59" fmla="*/ 52 h 230"/>
              <a:gd name="T60" fmla="*/ 1265 w 1944"/>
              <a:gd name="T61" fmla="*/ 36 h 230"/>
              <a:gd name="T62" fmla="*/ 1205 w 1944"/>
              <a:gd name="T63" fmla="*/ 115 h 230"/>
              <a:gd name="T64" fmla="*/ 1139 w 1944"/>
              <a:gd name="T65" fmla="*/ 162 h 230"/>
              <a:gd name="T66" fmla="*/ 1063 w 1944"/>
              <a:gd name="T67" fmla="*/ 180 h 230"/>
              <a:gd name="T68" fmla="*/ 980 w 1944"/>
              <a:gd name="T69" fmla="*/ 198 h 230"/>
              <a:gd name="T70" fmla="*/ 883 w 1944"/>
              <a:gd name="T71" fmla="*/ 176 h 230"/>
              <a:gd name="T72" fmla="*/ 825 w 1944"/>
              <a:gd name="T73" fmla="*/ 149 h 230"/>
              <a:gd name="T74" fmla="*/ 771 w 1944"/>
              <a:gd name="T75" fmla="*/ 137 h 230"/>
              <a:gd name="T76" fmla="*/ 730 w 1944"/>
              <a:gd name="T77" fmla="*/ 99 h 230"/>
              <a:gd name="T78" fmla="*/ 685 w 1944"/>
              <a:gd name="T79" fmla="*/ 38 h 230"/>
              <a:gd name="T80" fmla="*/ 655 w 1944"/>
              <a:gd name="T81" fmla="*/ 68 h 230"/>
              <a:gd name="T82" fmla="*/ 537 w 1944"/>
              <a:gd name="T83" fmla="*/ 77 h 23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944" h="230">
                <a:moveTo>
                  <a:pt x="537" y="77"/>
                </a:moveTo>
                <a:lnTo>
                  <a:pt x="477" y="72"/>
                </a:lnTo>
                <a:lnTo>
                  <a:pt x="416" y="81"/>
                </a:lnTo>
                <a:lnTo>
                  <a:pt x="348" y="81"/>
                </a:lnTo>
                <a:lnTo>
                  <a:pt x="255" y="77"/>
                </a:lnTo>
                <a:lnTo>
                  <a:pt x="154" y="81"/>
                </a:lnTo>
                <a:lnTo>
                  <a:pt x="103" y="83"/>
                </a:lnTo>
                <a:lnTo>
                  <a:pt x="64" y="79"/>
                </a:lnTo>
                <a:lnTo>
                  <a:pt x="25" y="83"/>
                </a:lnTo>
                <a:lnTo>
                  <a:pt x="12" y="58"/>
                </a:lnTo>
                <a:lnTo>
                  <a:pt x="2" y="38"/>
                </a:lnTo>
                <a:lnTo>
                  <a:pt x="0" y="74"/>
                </a:lnTo>
                <a:lnTo>
                  <a:pt x="12" y="107"/>
                </a:lnTo>
                <a:lnTo>
                  <a:pt x="73" y="103"/>
                </a:lnTo>
                <a:lnTo>
                  <a:pt x="128" y="99"/>
                </a:lnTo>
                <a:lnTo>
                  <a:pt x="163" y="101"/>
                </a:lnTo>
                <a:lnTo>
                  <a:pt x="193" y="103"/>
                </a:lnTo>
                <a:lnTo>
                  <a:pt x="212" y="105"/>
                </a:lnTo>
                <a:lnTo>
                  <a:pt x="270" y="103"/>
                </a:lnTo>
                <a:lnTo>
                  <a:pt x="324" y="109"/>
                </a:lnTo>
                <a:lnTo>
                  <a:pt x="451" y="103"/>
                </a:lnTo>
                <a:lnTo>
                  <a:pt x="541" y="101"/>
                </a:lnTo>
                <a:lnTo>
                  <a:pt x="616" y="103"/>
                </a:lnTo>
                <a:lnTo>
                  <a:pt x="698" y="103"/>
                </a:lnTo>
                <a:lnTo>
                  <a:pt x="737" y="147"/>
                </a:lnTo>
                <a:lnTo>
                  <a:pt x="769" y="168"/>
                </a:lnTo>
                <a:lnTo>
                  <a:pt x="836" y="210"/>
                </a:lnTo>
                <a:lnTo>
                  <a:pt x="885" y="218"/>
                </a:lnTo>
                <a:lnTo>
                  <a:pt x="945" y="229"/>
                </a:lnTo>
                <a:lnTo>
                  <a:pt x="1018" y="229"/>
                </a:lnTo>
                <a:lnTo>
                  <a:pt x="1085" y="220"/>
                </a:lnTo>
                <a:lnTo>
                  <a:pt x="1154" y="194"/>
                </a:lnTo>
                <a:lnTo>
                  <a:pt x="1205" y="170"/>
                </a:lnTo>
                <a:lnTo>
                  <a:pt x="1246" y="131"/>
                </a:lnTo>
                <a:lnTo>
                  <a:pt x="1278" y="115"/>
                </a:lnTo>
                <a:lnTo>
                  <a:pt x="1311" y="107"/>
                </a:lnTo>
                <a:lnTo>
                  <a:pt x="1390" y="119"/>
                </a:lnTo>
                <a:lnTo>
                  <a:pt x="1485" y="109"/>
                </a:lnTo>
                <a:lnTo>
                  <a:pt x="1577" y="111"/>
                </a:lnTo>
                <a:lnTo>
                  <a:pt x="1618" y="107"/>
                </a:lnTo>
                <a:lnTo>
                  <a:pt x="1697" y="113"/>
                </a:lnTo>
                <a:lnTo>
                  <a:pt x="1773" y="107"/>
                </a:lnTo>
                <a:lnTo>
                  <a:pt x="1839" y="115"/>
                </a:lnTo>
                <a:lnTo>
                  <a:pt x="1919" y="111"/>
                </a:lnTo>
                <a:lnTo>
                  <a:pt x="1938" y="91"/>
                </a:lnTo>
                <a:lnTo>
                  <a:pt x="1943" y="54"/>
                </a:lnTo>
                <a:lnTo>
                  <a:pt x="1940" y="0"/>
                </a:lnTo>
                <a:lnTo>
                  <a:pt x="1919" y="60"/>
                </a:lnTo>
                <a:lnTo>
                  <a:pt x="1908" y="89"/>
                </a:lnTo>
                <a:lnTo>
                  <a:pt x="1857" y="95"/>
                </a:lnTo>
                <a:lnTo>
                  <a:pt x="1762" y="93"/>
                </a:lnTo>
                <a:lnTo>
                  <a:pt x="1687" y="91"/>
                </a:lnTo>
                <a:lnTo>
                  <a:pt x="1558" y="87"/>
                </a:lnTo>
                <a:lnTo>
                  <a:pt x="1491" y="93"/>
                </a:lnTo>
                <a:lnTo>
                  <a:pt x="1403" y="91"/>
                </a:lnTo>
                <a:lnTo>
                  <a:pt x="1349" y="99"/>
                </a:lnTo>
                <a:lnTo>
                  <a:pt x="1313" y="89"/>
                </a:lnTo>
                <a:lnTo>
                  <a:pt x="1291" y="85"/>
                </a:lnTo>
                <a:lnTo>
                  <a:pt x="1274" y="74"/>
                </a:lnTo>
                <a:lnTo>
                  <a:pt x="1283" y="52"/>
                </a:lnTo>
                <a:lnTo>
                  <a:pt x="1283" y="28"/>
                </a:lnTo>
                <a:lnTo>
                  <a:pt x="1265" y="36"/>
                </a:lnTo>
                <a:lnTo>
                  <a:pt x="1246" y="79"/>
                </a:lnTo>
                <a:lnTo>
                  <a:pt x="1205" y="115"/>
                </a:lnTo>
                <a:lnTo>
                  <a:pt x="1182" y="139"/>
                </a:lnTo>
                <a:lnTo>
                  <a:pt x="1139" y="162"/>
                </a:lnTo>
                <a:lnTo>
                  <a:pt x="1111" y="158"/>
                </a:lnTo>
                <a:lnTo>
                  <a:pt x="1063" y="180"/>
                </a:lnTo>
                <a:lnTo>
                  <a:pt x="1020" y="190"/>
                </a:lnTo>
                <a:lnTo>
                  <a:pt x="980" y="198"/>
                </a:lnTo>
                <a:lnTo>
                  <a:pt x="928" y="174"/>
                </a:lnTo>
                <a:lnTo>
                  <a:pt x="883" y="176"/>
                </a:lnTo>
                <a:lnTo>
                  <a:pt x="866" y="147"/>
                </a:lnTo>
                <a:lnTo>
                  <a:pt x="825" y="149"/>
                </a:lnTo>
                <a:lnTo>
                  <a:pt x="803" y="158"/>
                </a:lnTo>
                <a:lnTo>
                  <a:pt x="771" y="137"/>
                </a:lnTo>
                <a:lnTo>
                  <a:pt x="743" y="123"/>
                </a:lnTo>
                <a:lnTo>
                  <a:pt x="730" y="99"/>
                </a:lnTo>
                <a:lnTo>
                  <a:pt x="707" y="46"/>
                </a:lnTo>
                <a:lnTo>
                  <a:pt x="685" y="38"/>
                </a:lnTo>
                <a:lnTo>
                  <a:pt x="674" y="70"/>
                </a:lnTo>
                <a:lnTo>
                  <a:pt x="655" y="68"/>
                </a:lnTo>
                <a:lnTo>
                  <a:pt x="591" y="89"/>
                </a:lnTo>
                <a:lnTo>
                  <a:pt x="537" y="77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5057775" y="358775"/>
            <a:ext cx="193675" cy="649288"/>
          </a:xfrm>
          <a:custGeom>
            <a:avLst/>
            <a:gdLst>
              <a:gd name="T0" fmla="*/ 82 w 122"/>
              <a:gd name="T1" fmla="*/ 10 h 409"/>
              <a:gd name="T2" fmla="*/ 75 w 122"/>
              <a:gd name="T3" fmla="*/ 40 h 409"/>
              <a:gd name="T4" fmla="*/ 121 w 122"/>
              <a:gd name="T5" fmla="*/ 44 h 409"/>
              <a:gd name="T6" fmla="*/ 103 w 122"/>
              <a:gd name="T7" fmla="*/ 98 h 409"/>
              <a:gd name="T8" fmla="*/ 105 w 122"/>
              <a:gd name="T9" fmla="*/ 140 h 409"/>
              <a:gd name="T10" fmla="*/ 116 w 122"/>
              <a:gd name="T11" fmla="*/ 176 h 409"/>
              <a:gd name="T12" fmla="*/ 97 w 122"/>
              <a:gd name="T13" fmla="*/ 214 h 409"/>
              <a:gd name="T14" fmla="*/ 90 w 122"/>
              <a:gd name="T15" fmla="*/ 252 h 409"/>
              <a:gd name="T16" fmla="*/ 82 w 122"/>
              <a:gd name="T17" fmla="*/ 290 h 409"/>
              <a:gd name="T18" fmla="*/ 66 w 122"/>
              <a:gd name="T19" fmla="*/ 316 h 409"/>
              <a:gd name="T20" fmla="*/ 51 w 122"/>
              <a:gd name="T21" fmla="*/ 342 h 409"/>
              <a:gd name="T22" fmla="*/ 32 w 122"/>
              <a:gd name="T23" fmla="*/ 368 h 409"/>
              <a:gd name="T24" fmla="*/ 21 w 122"/>
              <a:gd name="T25" fmla="*/ 386 h 409"/>
              <a:gd name="T26" fmla="*/ 0 w 122"/>
              <a:gd name="T27" fmla="*/ 408 h 409"/>
              <a:gd name="T28" fmla="*/ 12 w 122"/>
              <a:gd name="T29" fmla="*/ 368 h 409"/>
              <a:gd name="T30" fmla="*/ 38 w 122"/>
              <a:gd name="T31" fmla="*/ 340 h 409"/>
              <a:gd name="T32" fmla="*/ 34 w 122"/>
              <a:gd name="T33" fmla="*/ 308 h 409"/>
              <a:gd name="T34" fmla="*/ 58 w 122"/>
              <a:gd name="T35" fmla="*/ 268 h 409"/>
              <a:gd name="T36" fmla="*/ 71 w 122"/>
              <a:gd name="T37" fmla="*/ 220 h 409"/>
              <a:gd name="T38" fmla="*/ 64 w 122"/>
              <a:gd name="T39" fmla="*/ 174 h 409"/>
              <a:gd name="T40" fmla="*/ 69 w 122"/>
              <a:gd name="T41" fmla="*/ 136 h 409"/>
              <a:gd name="T42" fmla="*/ 64 w 122"/>
              <a:gd name="T43" fmla="*/ 110 h 409"/>
              <a:gd name="T44" fmla="*/ 30 w 122"/>
              <a:gd name="T45" fmla="*/ 58 h 409"/>
              <a:gd name="T46" fmla="*/ 10 w 122"/>
              <a:gd name="T47" fmla="*/ 6 h 409"/>
              <a:gd name="T48" fmla="*/ 79 w 122"/>
              <a:gd name="T49" fmla="*/ 0 h 409"/>
              <a:gd name="T50" fmla="*/ 82 w 122"/>
              <a:gd name="T51" fmla="*/ 10 h 40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22" h="409">
                <a:moveTo>
                  <a:pt x="82" y="10"/>
                </a:moveTo>
                <a:lnTo>
                  <a:pt x="75" y="40"/>
                </a:lnTo>
                <a:lnTo>
                  <a:pt x="121" y="44"/>
                </a:lnTo>
                <a:lnTo>
                  <a:pt x="103" y="98"/>
                </a:lnTo>
                <a:lnTo>
                  <a:pt x="105" y="140"/>
                </a:lnTo>
                <a:lnTo>
                  <a:pt x="116" y="176"/>
                </a:lnTo>
                <a:lnTo>
                  <a:pt x="97" y="214"/>
                </a:lnTo>
                <a:lnTo>
                  <a:pt x="90" y="252"/>
                </a:lnTo>
                <a:lnTo>
                  <a:pt x="82" y="290"/>
                </a:lnTo>
                <a:lnTo>
                  <a:pt x="66" y="316"/>
                </a:lnTo>
                <a:lnTo>
                  <a:pt x="51" y="342"/>
                </a:lnTo>
                <a:lnTo>
                  <a:pt x="32" y="368"/>
                </a:lnTo>
                <a:lnTo>
                  <a:pt x="21" y="386"/>
                </a:lnTo>
                <a:lnTo>
                  <a:pt x="0" y="408"/>
                </a:lnTo>
                <a:lnTo>
                  <a:pt x="12" y="368"/>
                </a:lnTo>
                <a:lnTo>
                  <a:pt x="38" y="340"/>
                </a:lnTo>
                <a:lnTo>
                  <a:pt x="34" y="308"/>
                </a:lnTo>
                <a:lnTo>
                  <a:pt x="58" y="268"/>
                </a:lnTo>
                <a:lnTo>
                  <a:pt x="71" y="220"/>
                </a:lnTo>
                <a:lnTo>
                  <a:pt x="64" y="174"/>
                </a:lnTo>
                <a:lnTo>
                  <a:pt x="69" y="136"/>
                </a:lnTo>
                <a:lnTo>
                  <a:pt x="64" y="110"/>
                </a:lnTo>
                <a:lnTo>
                  <a:pt x="30" y="58"/>
                </a:lnTo>
                <a:lnTo>
                  <a:pt x="10" y="6"/>
                </a:lnTo>
                <a:lnTo>
                  <a:pt x="79" y="0"/>
                </a:lnTo>
                <a:lnTo>
                  <a:pt x="82" y="10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>
            <a:off x="3052763" y="4763"/>
            <a:ext cx="3092450" cy="642937"/>
          </a:xfrm>
          <a:custGeom>
            <a:avLst/>
            <a:gdLst>
              <a:gd name="T0" fmla="*/ 0 w 1948"/>
              <a:gd name="T1" fmla="*/ 405 h 405"/>
              <a:gd name="T2" fmla="*/ 8 w 1948"/>
              <a:gd name="T3" fmla="*/ 238 h 405"/>
              <a:gd name="T4" fmla="*/ 37 w 1948"/>
              <a:gd name="T5" fmla="*/ 199 h 405"/>
              <a:gd name="T6" fmla="*/ 88 w 1948"/>
              <a:gd name="T7" fmla="*/ 224 h 405"/>
              <a:gd name="T8" fmla="*/ 135 w 1948"/>
              <a:gd name="T9" fmla="*/ 195 h 405"/>
              <a:gd name="T10" fmla="*/ 185 w 1948"/>
              <a:gd name="T11" fmla="*/ 222 h 405"/>
              <a:gd name="T12" fmla="*/ 242 w 1948"/>
              <a:gd name="T13" fmla="*/ 222 h 405"/>
              <a:gd name="T14" fmla="*/ 330 w 1948"/>
              <a:gd name="T15" fmla="*/ 211 h 405"/>
              <a:gd name="T16" fmla="*/ 395 w 1948"/>
              <a:gd name="T17" fmla="*/ 186 h 405"/>
              <a:gd name="T18" fmla="*/ 458 w 1948"/>
              <a:gd name="T19" fmla="*/ 211 h 405"/>
              <a:gd name="T20" fmla="*/ 495 w 1948"/>
              <a:gd name="T21" fmla="*/ 219 h 405"/>
              <a:gd name="T22" fmla="*/ 573 w 1948"/>
              <a:gd name="T23" fmla="*/ 210 h 405"/>
              <a:gd name="T24" fmla="*/ 712 w 1948"/>
              <a:gd name="T25" fmla="*/ 184 h 405"/>
              <a:gd name="T26" fmla="*/ 791 w 1948"/>
              <a:gd name="T27" fmla="*/ 124 h 405"/>
              <a:gd name="T28" fmla="*/ 776 w 1948"/>
              <a:gd name="T29" fmla="*/ 181 h 405"/>
              <a:gd name="T30" fmla="*/ 842 w 1948"/>
              <a:gd name="T31" fmla="*/ 203 h 405"/>
              <a:gd name="T32" fmla="*/ 887 w 1948"/>
              <a:gd name="T33" fmla="*/ 243 h 405"/>
              <a:gd name="T34" fmla="*/ 929 w 1948"/>
              <a:gd name="T35" fmla="*/ 275 h 405"/>
              <a:gd name="T36" fmla="*/ 955 w 1948"/>
              <a:gd name="T37" fmla="*/ 275 h 405"/>
              <a:gd name="T38" fmla="*/ 921 w 1948"/>
              <a:gd name="T39" fmla="*/ 223 h 405"/>
              <a:gd name="T40" fmla="*/ 889 w 1948"/>
              <a:gd name="T41" fmla="*/ 156 h 405"/>
              <a:gd name="T42" fmla="*/ 867 w 1948"/>
              <a:gd name="T43" fmla="*/ 122 h 405"/>
              <a:gd name="T44" fmla="*/ 910 w 1948"/>
              <a:gd name="T45" fmla="*/ 90 h 405"/>
              <a:gd name="T46" fmla="*/ 849 w 1948"/>
              <a:gd name="T47" fmla="*/ 80 h 405"/>
              <a:gd name="T48" fmla="*/ 951 w 1948"/>
              <a:gd name="T49" fmla="*/ 58 h 405"/>
              <a:gd name="T50" fmla="*/ 1072 w 1948"/>
              <a:gd name="T51" fmla="*/ 78 h 405"/>
              <a:gd name="T52" fmla="*/ 1142 w 1948"/>
              <a:gd name="T53" fmla="*/ 86 h 405"/>
              <a:gd name="T54" fmla="*/ 1225 w 1948"/>
              <a:gd name="T55" fmla="*/ 164 h 405"/>
              <a:gd name="T56" fmla="*/ 1313 w 1948"/>
              <a:gd name="T57" fmla="*/ 214 h 405"/>
              <a:gd name="T58" fmla="*/ 1394 w 1948"/>
              <a:gd name="T59" fmla="*/ 217 h 405"/>
              <a:gd name="T60" fmla="*/ 1471 w 1948"/>
              <a:gd name="T61" fmla="*/ 195 h 405"/>
              <a:gd name="T62" fmla="*/ 1517 w 1948"/>
              <a:gd name="T63" fmla="*/ 214 h 405"/>
              <a:gd name="T64" fmla="*/ 1555 w 1948"/>
              <a:gd name="T65" fmla="*/ 198 h 405"/>
              <a:gd name="T66" fmla="*/ 1608 w 1948"/>
              <a:gd name="T67" fmla="*/ 224 h 405"/>
              <a:gd name="T68" fmla="*/ 1651 w 1948"/>
              <a:gd name="T69" fmla="*/ 222 h 405"/>
              <a:gd name="T70" fmla="*/ 1686 w 1948"/>
              <a:gd name="T71" fmla="*/ 199 h 405"/>
              <a:gd name="T72" fmla="*/ 1742 w 1948"/>
              <a:gd name="T73" fmla="*/ 225 h 405"/>
              <a:gd name="T74" fmla="*/ 1789 w 1948"/>
              <a:gd name="T75" fmla="*/ 214 h 405"/>
              <a:gd name="T76" fmla="*/ 1830 w 1948"/>
              <a:gd name="T77" fmla="*/ 229 h 405"/>
              <a:gd name="T78" fmla="*/ 1898 w 1948"/>
              <a:gd name="T79" fmla="*/ 211 h 405"/>
              <a:gd name="T80" fmla="*/ 1936 w 1948"/>
              <a:gd name="T81" fmla="*/ 254 h 405"/>
              <a:gd name="T82" fmla="*/ 1948 w 1948"/>
              <a:gd name="T83" fmla="*/ 238 h 405"/>
              <a:gd name="T84" fmla="*/ 1940 w 1948"/>
              <a:gd name="T85" fmla="*/ 170 h 405"/>
              <a:gd name="T86" fmla="*/ 1881 w 1948"/>
              <a:gd name="T87" fmla="*/ 140 h 405"/>
              <a:gd name="T88" fmla="*/ 1807 w 1948"/>
              <a:gd name="T89" fmla="*/ 152 h 405"/>
              <a:gd name="T90" fmla="*/ 1742 w 1948"/>
              <a:gd name="T91" fmla="*/ 140 h 405"/>
              <a:gd name="T92" fmla="*/ 1648 w 1948"/>
              <a:gd name="T93" fmla="*/ 142 h 405"/>
              <a:gd name="T94" fmla="*/ 1580 w 1948"/>
              <a:gd name="T95" fmla="*/ 140 h 405"/>
              <a:gd name="T96" fmla="*/ 1514 w 1948"/>
              <a:gd name="T97" fmla="*/ 145 h 405"/>
              <a:gd name="T98" fmla="*/ 1442 w 1948"/>
              <a:gd name="T99" fmla="*/ 145 h 405"/>
              <a:gd name="T100" fmla="*/ 1365 w 1948"/>
              <a:gd name="T101" fmla="*/ 146 h 405"/>
              <a:gd name="T102" fmla="*/ 1310 w 1948"/>
              <a:gd name="T103" fmla="*/ 145 h 405"/>
              <a:gd name="T104" fmla="*/ 1244 w 1948"/>
              <a:gd name="T105" fmla="*/ 102 h 405"/>
              <a:gd name="T106" fmla="*/ 1153 w 1948"/>
              <a:gd name="T107" fmla="*/ 39 h 405"/>
              <a:gd name="T108" fmla="*/ 1008 w 1948"/>
              <a:gd name="T109" fmla="*/ 0 h 405"/>
              <a:gd name="T110" fmla="*/ 821 w 1948"/>
              <a:gd name="T111" fmla="*/ 31 h 405"/>
              <a:gd name="T112" fmla="*/ 676 w 1948"/>
              <a:gd name="T113" fmla="*/ 130 h 405"/>
              <a:gd name="T114" fmla="*/ 558 w 1948"/>
              <a:gd name="T115" fmla="*/ 152 h 405"/>
              <a:gd name="T116" fmla="*/ 395 w 1948"/>
              <a:gd name="T117" fmla="*/ 147 h 405"/>
              <a:gd name="T118" fmla="*/ 234 w 1948"/>
              <a:gd name="T119" fmla="*/ 147 h 405"/>
              <a:gd name="T120" fmla="*/ 51 w 1948"/>
              <a:gd name="T121" fmla="*/ 142 h 405"/>
              <a:gd name="T122" fmla="*/ 4 w 1948"/>
              <a:gd name="T123" fmla="*/ 172 h 405"/>
              <a:gd name="T124" fmla="*/ 0 w 1948"/>
              <a:gd name="T125" fmla="*/ 271 h 40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948" h="405">
                <a:moveTo>
                  <a:pt x="0" y="271"/>
                </a:moveTo>
                <a:lnTo>
                  <a:pt x="0" y="341"/>
                </a:lnTo>
                <a:lnTo>
                  <a:pt x="0" y="405"/>
                </a:lnTo>
                <a:lnTo>
                  <a:pt x="5" y="353"/>
                </a:lnTo>
                <a:lnTo>
                  <a:pt x="6" y="312"/>
                </a:lnTo>
                <a:lnTo>
                  <a:pt x="8" y="238"/>
                </a:lnTo>
                <a:lnTo>
                  <a:pt x="14" y="202"/>
                </a:lnTo>
                <a:lnTo>
                  <a:pt x="25" y="190"/>
                </a:lnTo>
                <a:lnTo>
                  <a:pt x="37" y="199"/>
                </a:lnTo>
                <a:lnTo>
                  <a:pt x="53" y="201"/>
                </a:lnTo>
                <a:lnTo>
                  <a:pt x="75" y="211"/>
                </a:lnTo>
                <a:lnTo>
                  <a:pt x="88" y="224"/>
                </a:lnTo>
                <a:lnTo>
                  <a:pt x="106" y="224"/>
                </a:lnTo>
                <a:lnTo>
                  <a:pt x="120" y="217"/>
                </a:lnTo>
                <a:lnTo>
                  <a:pt x="135" y="195"/>
                </a:lnTo>
                <a:lnTo>
                  <a:pt x="148" y="197"/>
                </a:lnTo>
                <a:lnTo>
                  <a:pt x="172" y="214"/>
                </a:lnTo>
                <a:lnTo>
                  <a:pt x="185" y="222"/>
                </a:lnTo>
                <a:lnTo>
                  <a:pt x="200" y="229"/>
                </a:lnTo>
                <a:lnTo>
                  <a:pt x="216" y="232"/>
                </a:lnTo>
                <a:lnTo>
                  <a:pt x="242" y="222"/>
                </a:lnTo>
                <a:lnTo>
                  <a:pt x="271" y="243"/>
                </a:lnTo>
                <a:lnTo>
                  <a:pt x="293" y="232"/>
                </a:lnTo>
                <a:lnTo>
                  <a:pt x="330" y="211"/>
                </a:lnTo>
                <a:lnTo>
                  <a:pt x="353" y="211"/>
                </a:lnTo>
                <a:lnTo>
                  <a:pt x="378" y="194"/>
                </a:lnTo>
                <a:lnTo>
                  <a:pt x="395" y="186"/>
                </a:lnTo>
                <a:lnTo>
                  <a:pt x="421" y="208"/>
                </a:lnTo>
                <a:lnTo>
                  <a:pt x="441" y="203"/>
                </a:lnTo>
                <a:lnTo>
                  <a:pt x="458" y="211"/>
                </a:lnTo>
                <a:lnTo>
                  <a:pt x="470" y="211"/>
                </a:lnTo>
                <a:lnTo>
                  <a:pt x="484" y="211"/>
                </a:lnTo>
                <a:lnTo>
                  <a:pt x="495" y="219"/>
                </a:lnTo>
                <a:lnTo>
                  <a:pt x="512" y="211"/>
                </a:lnTo>
                <a:lnTo>
                  <a:pt x="525" y="190"/>
                </a:lnTo>
                <a:lnTo>
                  <a:pt x="573" y="210"/>
                </a:lnTo>
                <a:lnTo>
                  <a:pt x="597" y="234"/>
                </a:lnTo>
                <a:lnTo>
                  <a:pt x="606" y="272"/>
                </a:lnTo>
                <a:lnTo>
                  <a:pt x="712" y="184"/>
                </a:lnTo>
                <a:lnTo>
                  <a:pt x="738" y="152"/>
                </a:lnTo>
                <a:lnTo>
                  <a:pt x="763" y="136"/>
                </a:lnTo>
                <a:lnTo>
                  <a:pt x="791" y="124"/>
                </a:lnTo>
                <a:lnTo>
                  <a:pt x="787" y="148"/>
                </a:lnTo>
                <a:lnTo>
                  <a:pt x="755" y="188"/>
                </a:lnTo>
                <a:lnTo>
                  <a:pt x="776" y="181"/>
                </a:lnTo>
                <a:lnTo>
                  <a:pt x="806" y="166"/>
                </a:lnTo>
                <a:lnTo>
                  <a:pt x="827" y="176"/>
                </a:lnTo>
                <a:lnTo>
                  <a:pt x="842" y="203"/>
                </a:lnTo>
                <a:lnTo>
                  <a:pt x="833" y="225"/>
                </a:lnTo>
                <a:lnTo>
                  <a:pt x="863" y="228"/>
                </a:lnTo>
                <a:lnTo>
                  <a:pt x="887" y="243"/>
                </a:lnTo>
                <a:lnTo>
                  <a:pt x="895" y="262"/>
                </a:lnTo>
                <a:lnTo>
                  <a:pt x="917" y="259"/>
                </a:lnTo>
                <a:lnTo>
                  <a:pt x="929" y="275"/>
                </a:lnTo>
                <a:lnTo>
                  <a:pt x="948" y="305"/>
                </a:lnTo>
                <a:lnTo>
                  <a:pt x="963" y="299"/>
                </a:lnTo>
                <a:lnTo>
                  <a:pt x="955" y="275"/>
                </a:lnTo>
                <a:lnTo>
                  <a:pt x="948" y="250"/>
                </a:lnTo>
                <a:lnTo>
                  <a:pt x="936" y="240"/>
                </a:lnTo>
                <a:lnTo>
                  <a:pt x="921" y="223"/>
                </a:lnTo>
                <a:lnTo>
                  <a:pt x="929" y="186"/>
                </a:lnTo>
                <a:lnTo>
                  <a:pt x="919" y="161"/>
                </a:lnTo>
                <a:lnTo>
                  <a:pt x="889" y="156"/>
                </a:lnTo>
                <a:lnTo>
                  <a:pt x="898" y="136"/>
                </a:lnTo>
                <a:lnTo>
                  <a:pt x="917" y="120"/>
                </a:lnTo>
                <a:lnTo>
                  <a:pt x="867" y="122"/>
                </a:lnTo>
                <a:lnTo>
                  <a:pt x="889" y="110"/>
                </a:lnTo>
                <a:lnTo>
                  <a:pt x="931" y="94"/>
                </a:lnTo>
                <a:lnTo>
                  <a:pt x="910" y="90"/>
                </a:lnTo>
                <a:lnTo>
                  <a:pt x="857" y="104"/>
                </a:lnTo>
                <a:lnTo>
                  <a:pt x="831" y="96"/>
                </a:lnTo>
                <a:lnTo>
                  <a:pt x="849" y="80"/>
                </a:lnTo>
                <a:lnTo>
                  <a:pt x="887" y="76"/>
                </a:lnTo>
                <a:lnTo>
                  <a:pt x="919" y="72"/>
                </a:lnTo>
                <a:lnTo>
                  <a:pt x="951" y="58"/>
                </a:lnTo>
                <a:lnTo>
                  <a:pt x="1006" y="50"/>
                </a:lnTo>
                <a:lnTo>
                  <a:pt x="1046" y="56"/>
                </a:lnTo>
                <a:lnTo>
                  <a:pt x="1072" y="78"/>
                </a:lnTo>
                <a:lnTo>
                  <a:pt x="1098" y="92"/>
                </a:lnTo>
                <a:lnTo>
                  <a:pt x="1117" y="82"/>
                </a:lnTo>
                <a:lnTo>
                  <a:pt x="1142" y="86"/>
                </a:lnTo>
                <a:lnTo>
                  <a:pt x="1174" y="106"/>
                </a:lnTo>
                <a:lnTo>
                  <a:pt x="1202" y="132"/>
                </a:lnTo>
                <a:lnTo>
                  <a:pt x="1225" y="164"/>
                </a:lnTo>
                <a:lnTo>
                  <a:pt x="1264" y="174"/>
                </a:lnTo>
                <a:lnTo>
                  <a:pt x="1294" y="195"/>
                </a:lnTo>
                <a:lnTo>
                  <a:pt x="1313" y="214"/>
                </a:lnTo>
                <a:lnTo>
                  <a:pt x="1341" y="232"/>
                </a:lnTo>
                <a:lnTo>
                  <a:pt x="1373" y="227"/>
                </a:lnTo>
                <a:lnTo>
                  <a:pt x="1394" y="217"/>
                </a:lnTo>
                <a:lnTo>
                  <a:pt x="1433" y="217"/>
                </a:lnTo>
                <a:lnTo>
                  <a:pt x="1454" y="193"/>
                </a:lnTo>
                <a:lnTo>
                  <a:pt x="1471" y="195"/>
                </a:lnTo>
                <a:lnTo>
                  <a:pt x="1483" y="195"/>
                </a:lnTo>
                <a:lnTo>
                  <a:pt x="1499" y="206"/>
                </a:lnTo>
                <a:lnTo>
                  <a:pt x="1517" y="214"/>
                </a:lnTo>
                <a:lnTo>
                  <a:pt x="1530" y="197"/>
                </a:lnTo>
                <a:lnTo>
                  <a:pt x="1544" y="193"/>
                </a:lnTo>
                <a:lnTo>
                  <a:pt x="1555" y="198"/>
                </a:lnTo>
                <a:lnTo>
                  <a:pt x="1569" y="190"/>
                </a:lnTo>
                <a:lnTo>
                  <a:pt x="1593" y="202"/>
                </a:lnTo>
                <a:lnTo>
                  <a:pt x="1608" y="224"/>
                </a:lnTo>
                <a:lnTo>
                  <a:pt x="1626" y="227"/>
                </a:lnTo>
                <a:lnTo>
                  <a:pt x="1637" y="229"/>
                </a:lnTo>
                <a:lnTo>
                  <a:pt x="1651" y="222"/>
                </a:lnTo>
                <a:lnTo>
                  <a:pt x="1662" y="212"/>
                </a:lnTo>
                <a:lnTo>
                  <a:pt x="1671" y="208"/>
                </a:lnTo>
                <a:lnTo>
                  <a:pt x="1686" y="199"/>
                </a:lnTo>
                <a:lnTo>
                  <a:pt x="1703" y="198"/>
                </a:lnTo>
                <a:lnTo>
                  <a:pt x="1718" y="214"/>
                </a:lnTo>
                <a:lnTo>
                  <a:pt x="1742" y="225"/>
                </a:lnTo>
                <a:lnTo>
                  <a:pt x="1764" y="214"/>
                </a:lnTo>
                <a:lnTo>
                  <a:pt x="1774" y="208"/>
                </a:lnTo>
                <a:lnTo>
                  <a:pt x="1789" y="214"/>
                </a:lnTo>
                <a:lnTo>
                  <a:pt x="1799" y="217"/>
                </a:lnTo>
                <a:lnTo>
                  <a:pt x="1814" y="229"/>
                </a:lnTo>
                <a:lnTo>
                  <a:pt x="1830" y="229"/>
                </a:lnTo>
                <a:lnTo>
                  <a:pt x="1848" y="225"/>
                </a:lnTo>
                <a:lnTo>
                  <a:pt x="1871" y="219"/>
                </a:lnTo>
                <a:lnTo>
                  <a:pt x="1898" y="211"/>
                </a:lnTo>
                <a:lnTo>
                  <a:pt x="1916" y="219"/>
                </a:lnTo>
                <a:lnTo>
                  <a:pt x="1927" y="231"/>
                </a:lnTo>
                <a:lnTo>
                  <a:pt x="1936" y="254"/>
                </a:lnTo>
                <a:lnTo>
                  <a:pt x="1942" y="294"/>
                </a:lnTo>
                <a:lnTo>
                  <a:pt x="1948" y="346"/>
                </a:lnTo>
                <a:lnTo>
                  <a:pt x="1948" y="238"/>
                </a:lnTo>
                <a:lnTo>
                  <a:pt x="1948" y="210"/>
                </a:lnTo>
                <a:lnTo>
                  <a:pt x="1945" y="192"/>
                </a:lnTo>
                <a:lnTo>
                  <a:pt x="1940" y="170"/>
                </a:lnTo>
                <a:lnTo>
                  <a:pt x="1930" y="151"/>
                </a:lnTo>
                <a:lnTo>
                  <a:pt x="1910" y="142"/>
                </a:lnTo>
                <a:lnTo>
                  <a:pt x="1881" y="140"/>
                </a:lnTo>
                <a:lnTo>
                  <a:pt x="1858" y="142"/>
                </a:lnTo>
                <a:lnTo>
                  <a:pt x="1832" y="137"/>
                </a:lnTo>
                <a:lnTo>
                  <a:pt x="1807" y="152"/>
                </a:lnTo>
                <a:lnTo>
                  <a:pt x="1781" y="145"/>
                </a:lnTo>
                <a:lnTo>
                  <a:pt x="1759" y="140"/>
                </a:lnTo>
                <a:lnTo>
                  <a:pt x="1742" y="140"/>
                </a:lnTo>
                <a:lnTo>
                  <a:pt x="1698" y="145"/>
                </a:lnTo>
                <a:lnTo>
                  <a:pt x="1674" y="148"/>
                </a:lnTo>
                <a:lnTo>
                  <a:pt x="1648" y="142"/>
                </a:lnTo>
                <a:lnTo>
                  <a:pt x="1623" y="149"/>
                </a:lnTo>
                <a:lnTo>
                  <a:pt x="1592" y="142"/>
                </a:lnTo>
                <a:lnTo>
                  <a:pt x="1580" y="140"/>
                </a:lnTo>
                <a:lnTo>
                  <a:pt x="1555" y="140"/>
                </a:lnTo>
                <a:lnTo>
                  <a:pt x="1531" y="137"/>
                </a:lnTo>
                <a:lnTo>
                  <a:pt x="1514" y="145"/>
                </a:lnTo>
                <a:lnTo>
                  <a:pt x="1500" y="142"/>
                </a:lnTo>
                <a:lnTo>
                  <a:pt x="1469" y="140"/>
                </a:lnTo>
                <a:lnTo>
                  <a:pt x="1442" y="145"/>
                </a:lnTo>
                <a:lnTo>
                  <a:pt x="1417" y="145"/>
                </a:lnTo>
                <a:lnTo>
                  <a:pt x="1389" y="137"/>
                </a:lnTo>
                <a:lnTo>
                  <a:pt x="1365" y="146"/>
                </a:lnTo>
                <a:lnTo>
                  <a:pt x="1346" y="140"/>
                </a:lnTo>
                <a:lnTo>
                  <a:pt x="1328" y="149"/>
                </a:lnTo>
                <a:lnTo>
                  <a:pt x="1310" y="145"/>
                </a:lnTo>
                <a:lnTo>
                  <a:pt x="1287" y="140"/>
                </a:lnTo>
                <a:lnTo>
                  <a:pt x="1274" y="132"/>
                </a:lnTo>
                <a:lnTo>
                  <a:pt x="1244" y="102"/>
                </a:lnTo>
                <a:lnTo>
                  <a:pt x="1211" y="74"/>
                </a:lnTo>
                <a:lnTo>
                  <a:pt x="1181" y="55"/>
                </a:lnTo>
                <a:lnTo>
                  <a:pt x="1153" y="39"/>
                </a:lnTo>
                <a:lnTo>
                  <a:pt x="1110" y="19"/>
                </a:lnTo>
                <a:lnTo>
                  <a:pt x="1057" y="7"/>
                </a:lnTo>
                <a:lnTo>
                  <a:pt x="1008" y="0"/>
                </a:lnTo>
                <a:lnTo>
                  <a:pt x="927" y="3"/>
                </a:lnTo>
                <a:lnTo>
                  <a:pt x="858" y="18"/>
                </a:lnTo>
                <a:lnTo>
                  <a:pt x="821" y="31"/>
                </a:lnTo>
                <a:lnTo>
                  <a:pt x="765" y="60"/>
                </a:lnTo>
                <a:lnTo>
                  <a:pt x="720" y="94"/>
                </a:lnTo>
                <a:lnTo>
                  <a:pt x="676" y="130"/>
                </a:lnTo>
                <a:lnTo>
                  <a:pt x="633" y="142"/>
                </a:lnTo>
                <a:lnTo>
                  <a:pt x="597" y="150"/>
                </a:lnTo>
                <a:lnTo>
                  <a:pt x="558" y="152"/>
                </a:lnTo>
                <a:lnTo>
                  <a:pt x="521" y="147"/>
                </a:lnTo>
                <a:lnTo>
                  <a:pt x="490" y="147"/>
                </a:lnTo>
                <a:lnTo>
                  <a:pt x="395" y="147"/>
                </a:lnTo>
                <a:lnTo>
                  <a:pt x="367" y="145"/>
                </a:lnTo>
                <a:lnTo>
                  <a:pt x="285" y="150"/>
                </a:lnTo>
                <a:lnTo>
                  <a:pt x="234" y="147"/>
                </a:lnTo>
                <a:lnTo>
                  <a:pt x="173" y="140"/>
                </a:lnTo>
                <a:lnTo>
                  <a:pt x="97" y="142"/>
                </a:lnTo>
                <a:lnTo>
                  <a:pt x="51" y="142"/>
                </a:lnTo>
                <a:lnTo>
                  <a:pt x="31" y="145"/>
                </a:lnTo>
                <a:lnTo>
                  <a:pt x="17" y="152"/>
                </a:lnTo>
                <a:lnTo>
                  <a:pt x="4" y="172"/>
                </a:lnTo>
                <a:lnTo>
                  <a:pt x="0" y="203"/>
                </a:lnTo>
                <a:lnTo>
                  <a:pt x="0" y="235"/>
                </a:lnTo>
                <a:lnTo>
                  <a:pt x="0" y="271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3981450" y="334963"/>
            <a:ext cx="142875" cy="638175"/>
          </a:xfrm>
          <a:custGeom>
            <a:avLst/>
            <a:gdLst>
              <a:gd name="T0" fmla="*/ 21 w 90"/>
              <a:gd name="T1" fmla="*/ 10 h 402"/>
              <a:gd name="T2" fmla="*/ 28 w 90"/>
              <a:gd name="T3" fmla="*/ 40 h 402"/>
              <a:gd name="T4" fmla="*/ 21 w 90"/>
              <a:gd name="T5" fmla="*/ 54 h 402"/>
              <a:gd name="T6" fmla="*/ 10 w 90"/>
              <a:gd name="T7" fmla="*/ 99 h 402"/>
              <a:gd name="T8" fmla="*/ 2 w 90"/>
              <a:gd name="T9" fmla="*/ 138 h 402"/>
              <a:gd name="T10" fmla="*/ 0 w 90"/>
              <a:gd name="T11" fmla="*/ 173 h 402"/>
              <a:gd name="T12" fmla="*/ 8 w 90"/>
              <a:gd name="T13" fmla="*/ 215 h 402"/>
              <a:gd name="T14" fmla="*/ 13 w 90"/>
              <a:gd name="T15" fmla="*/ 256 h 402"/>
              <a:gd name="T16" fmla="*/ 21 w 90"/>
              <a:gd name="T17" fmla="*/ 295 h 402"/>
              <a:gd name="T18" fmla="*/ 43 w 90"/>
              <a:gd name="T19" fmla="*/ 319 h 402"/>
              <a:gd name="T20" fmla="*/ 52 w 90"/>
              <a:gd name="T21" fmla="*/ 348 h 402"/>
              <a:gd name="T22" fmla="*/ 71 w 90"/>
              <a:gd name="T23" fmla="*/ 374 h 402"/>
              <a:gd name="T24" fmla="*/ 89 w 90"/>
              <a:gd name="T25" fmla="*/ 401 h 402"/>
              <a:gd name="T26" fmla="*/ 82 w 90"/>
              <a:gd name="T27" fmla="*/ 376 h 402"/>
              <a:gd name="T28" fmla="*/ 65 w 90"/>
              <a:gd name="T29" fmla="*/ 346 h 402"/>
              <a:gd name="T30" fmla="*/ 69 w 90"/>
              <a:gd name="T31" fmla="*/ 313 h 402"/>
              <a:gd name="T32" fmla="*/ 45 w 90"/>
              <a:gd name="T33" fmla="*/ 272 h 402"/>
              <a:gd name="T34" fmla="*/ 23 w 90"/>
              <a:gd name="T35" fmla="*/ 223 h 402"/>
              <a:gd name="T36" fmla="*/ 19 w 90"/>
              <a:gd name="T37" fmla="*/ 150 h 402"/>
              <a:gd name="T38" fmla="*/ 28 w 90"/>
              <a:gd name="T39" fmla="*/ 103 h 402"/>
              <a:gd name="T40" fmla="*/ 41 w 90"/>
              <a:gd name="T41" fmla="*/ 54 h 402"/>
              <a:gd name="T42" fmla="*/ 43 w 90"/>
              <a:gd name="T43" fmla="*/ 20 h 402"/>
              <a:gd name="T44" fmla="*/ 23 w 90"/>
              <a:gd name="T45" fmla="*/ 0 h 402"/>
              <a:gd name="T46" fmla="*/ 21 w 90"/>
              <a:gd name="T47" fmla="*/ 10 h 40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90" h="402">
                <a:moveTo>
                  <a:pt x="21" y="10"/>
                </a:moveTo>
                <a:lnTo>
                  <a:pt x="28" y="40"/>
                </a:lnTo>
                <a:lnTo>
                  <a:pt x="21" y="54"/>
                </a:lnTo>
                <a:lnTo>
                  <a:pt x="10" y="99"/>
                </a:lnTo>
                <a:lnTo>
                  <a:pt x="2" y="138"/>
                </a:lnTo>
                <a:lnTo>
                  <a:pt x="0" y="173"/>
                </a:lnTo>
                <a:lnTo>
                  <a:pt x="8" y="215"/>
                </a:lnTo>
                <a:lnTo>
                  <a:pt x="13" y="256"/>
                </a:lnTo>
                <a:lnTo>
                  <a:pt x="21" y="295"/>
                </a:lnTo>
                <a:lnTo>
                  <a:pt x="43" y="319"/>
                </a:lnTo>
                <a:lnTo>
                  <a:pt x="52" y="348"/>
                </a:lnTo>
                <a:lnTo>
                  <a:pt x="71" y="374"/>
                </a:lnTo>
                <a:lnTo>
                  <a:pt x="89" y="401"/>
                </a:lnTo>
                <a:lnTo>
                  <a:pt x="82" y="376"/>
                </a:lnTo>
                <a:lnTo>
                  <a:pt x="65" y="346"/>
                </a:lnTo>
                <a:lnTo>
                  <a:pt x="69" y="313"/>
                </a:lnTo>
                <a:lnTo>
                  <a:pt x="45" y="272"/>
                </a:lnTo>
                <a:lnTo>
                  <a:pt x="23" y="223"/>
                </a:lnTo>
                <a:lnTo>
                  <a:pt x="19" y="150"/>
                </a:lnTo>
                <a:lnTo>
                  <a:pt x="28" y="103"/>
                </a:lnTo>
                <a:lnTo>
                  <a:pt x="41" y="54"/>
                </a:lnTo>
                <a:lnTo>
                  <a:pt x="43" y="20"/>
                </a:lnTo>
                <a:lnTo>
                  <a:pt x="23" y="0"/>
                </a:lnTo>
                <a:lnTo>
                  <a:pt x="21" y="1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134938" y="209550"/>
            <a:ext cx="2808287" cy="844550"/>
            <a:chOff x="85" y="132"/>
            <a:chExt cx="1769" cy="532"/>
          </a:xfrm>
        </p:grpSpPr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93" y="132"/>
              <a:ext cx="1761" cy="427"/>
            </a:xfrm>
            <a:custGeom>
              <a:avLst/>
              <a:gdLst>
                <a:gd name="T0" fmla="*/ 23 w 1761"/>
                <a:gd name="T1" fmla="*/ 6 h 427"/>
                <a:gd name="T2" fmla="*/ 37 w 1761"/>
                <a:gd name="T3" fmla="*/ 0 h 427"/>
                <a:gd name="T4" fmla="*/ 1706 w 1761"/>
                <a:gd name="T5" fmla="*/ 0 h 427"/>
                <a:gd name="T6" fmla="*/ 1725 w 1761"/>
                <a:gd name="T7" fmla="*/ 4 h 427"/>
                <a:gd name="T8" fmla="*/ 1739 w 1761"/>
                <a:gd name="T9" fmla="*/ 15 h 427"/>
                <a:gd name="T10" fmla="*/ 1751 w 1761"/>
                <a:gd name="T11" fmla="*/ 42 h 427"/>
                <a:gd name="T12" fmla="*/ 1758 w 1761"/>
                <a:gd name="T13" fmla="*/ 74 h 427"/>
                <a:gd name="T14" fmla="*/ 1760 w 1761"/>
                <a:gd name="T15" fmla="*/ 110 h 427"/>
                <a:gd name="T16" fmla="*/ 1760 w 1761"/>
                <a:gd name="T17" fmla="*/ 426 h 427"/>
                <a:gd name="T18" fmla="*/ 66 w 1761"/>
                <a:gd name="T19" fmla="*/ 426 h 427"/>
                <a:gd name="T20" fmla="*/ 0 w 1761"/>
                <a:gd name="T21" fmla="*/ 426 h 427"/>
                <a:gd name="T22" fmla="*/ 0 w 1761"/>
                <a:gd name="T23" fmla="*/ 132 h 427"/>
                <a:gd name="T24" fmla="*/ 0 w 1761"/>
                <a:gd name="T25" fmla="*/ 89 h 427"/>
                <a:gd name="T26" fmla="*/ 7 w 1761"/>
                <a:gd name="T27" fmla="*/ 47 h 427"/>
                <a:gd name="T28" fmla="*/ 13 w 1761"/>
                <a:gd name="T29" fmla="*/ 25 h 427"/>
                <a:gd name="T30" fmla="*/ 23 w 1761"/>
                <a:gd name="T31" fmla="*/ 6 h 4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61" h="427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2"/>
                  </a:lnTo>
                  <a:lnTo>
                    <a:pt x="1758" y="74"/>
                  </a:lnTo>
                  <a:lnTo>
                    <a:pt x="1760" y="110"/>
                  </a:lnTo>
                  <a:lnTo>
                    <a:pt x="1760" y="426"/>
                  </a:lnTo>
                  <a:lnTo>
                    <a:pt x="66" y="426"/>
                  </a:lnTo>
                  <a:lnTo>
                    <a:pt x="0" y="426"/>
                  </a:lnTo>
                  <a:lnTo>
                    <a:pt x="0" y="132"/>
                  </a:lnTo>
                  <a:lnTo>
                    <a:pt x="0" y="89"/>
                  </a:lnTo>
                  <a:lnTo>
                    <a:pt x="7" y="47"/>
                  </a:lnTo>
                  <a:lnTo>
                    <a:pt x="13" y="25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85" y="412"/>
              <a:ext cx="1761" cy="185"/>
            </a:xfrm>
            <a:custGeom>
              <a:avLst/>
              <a:gdLst>
                <a:gd name="T0" fmla="*/ 85 w 1761"/>
                <a:gd name="T1" fmla="*/ 63 h 185"/>
                <a:gd name="T2" fmla="*/ 138 w 1761"/>
                <a:gd name="T3" fmla="*/ 63 h 185"/>
                <a:gd name="T4" fmla="*/ 180 w 1761"/>
                <a:gd name="T5" fmla="*/ 95 h 185"/>
                <a:gd name="T6" fmla="*/ 248 w 1761"/>
                <a:gd name="T7" fmla="*/ 76 h 185"/>
                <a:gd name="T8" fmla="*/ 325 w 1761"/>
                <a:gd name="T9" fmla="*/ 67 h 185"/>
                <a:gd name="T10" fmla="*/ 379 w 1761"/>
                <a:gd name="T11" fmla="*/ 86 h 185"/>
                <a:gd name="T12" fmla="*/ 438 w 1761"/>
                <a:gd name="T13" fmla="*/ 76 h 185"/>
                <a:gd name="T14" fmla="*/ 532 w 1761"/>
                <a:gd name="T15" fmla="*/ 82 h 185"/>
                <a:gd name="T16" fmla="*/ 592 w 1761"/>
                <a:gd name="T17" fmla="*/ 95 h 185"/>
                <a:gd name="T18" fmla="*/ 663 w 1761"/>
                <a:gd name="T19" fmla="*/ 57 h 185"/>
                <a:gd name="T20" fmla="*/ 716 w 1761"/>
                <a:gd name="T21" fmla="*/ 90 h 185"/>
                <a:gd name="T22" fmla="*/ 787 w 1761"/>
                <a:gd name="T23" fmla="*/ 85 h 185"/>
                <a:gd name="T24" fmla="*/ 824 w 1761"/>
                <a:gd name="T25" fmla="*/ 90 h 185"/>
                <a:gd name="T26" fmla="*/ 857 w 1761"/>
                <a:gd name="T27" fmla="*/ 57 h 185"/>
                <a:gd name="T28" fmla="*/ 899 w 1761"/>
                <a:gd name="T29" fmla="*/ 34 h 185"/>
                <a:gd name="T30" fmla="*/ 949 w 1761"/>
                <a:gd name="T31" fmla="*/ 31 h 185"/>
                <a:gd name="T32" fmla="*/ 991 w 1761"/>
                <a:gd name="T33" fmla="*/ 22 h 185"/>
                <a:gd name="T34" fmla="*/ 1030 w 1761"/>
                <a:gd name="T35" fmla="*/ 48 h 185"/>
                <a:gd name="T36" fmla="*/ 1071 w 1761"/>
                <a:gd name="T37" fmla="*/ 67 h 185"/>
                <a:gd name="T38" fmla="*/ 1138 w 1761"/>
                <a:gd name="T39" fmla="*/ 53 h 185"/>
                <a:gd name="T40" fmla="*/ 1168 w 1761"/>
                <a:gd name="T41" fmla="*/ 89 h 185"/>
                <a:gd name="T42" fmla="*/ 1215 w 1761"/>
                <a:gd name="T43" fmla="*/ 95 h 185"/>
                <a:gd name="T44" fmla="*/ 1293 w 1761"/>
                <a:gd name="T45" fmla="*/ 95 h 185"/>
                <a:gd name="T46" fmla="*/ 1340 w 1761"/>
                <a:gd name="T47" fmla="*/ 79 h 185"/>
                <a:gd name="T48" fmla="*/ 1376 w 1761"/>
                <a:gd name="T49" fmla="*/ 86 h 185"/>
                <a:gd name="T50" fmla="*/ 1418 w 1761"/>
                <a:gd name="T51" fmla="*/ 57 h 185"/>
                <a:gd name="T52" fmla="*/ 1478 w 1761"/>
                <a:gd name="T53" fmla="*/ 53 h 185"/>
                <a:gd name="T54" fmla="*/ 1528 w 1761"/>
                <a:gd name="T55" fmla="*/ 22 h 185"/>
                <a:gd name="T56" fmla="*/ 1567 w 1761"/>
                <a:gd name="T57" fmla="*/ 15 h 185"/>
                <a:gd name="T58" fmla="*/ 1617 w 1761"/>
                <a:gd name="T59" fmla="*/ 27 h 185"/>
                <a:gd name="T60" fmla="*/ 1661 w 1761"/>
                <a:gd name="T61" fmla="*/ 1 h 185"/>
                <a:gd name="T62" fmla="*/ 1703 w 1761"/>
                <a:gd name="T63" fmla="*/ 48 h 185"/>
                <a:gd name="T64" fmla="*/ 1750 w 1761"/>
                <a:gd name="T65" fmla="*/ 24 h 185"/>
                <a:gd name="T66" fmla="*/ 1760 w 1761"/>
                <a:gd name="T67" fmla="*/ 184 h 185"/>
                <a:gd name="T68" fmla="*/ 727 w 1761"/>
                <a:gd name="T69" fmla="*/ 149 h 185"/>
                <a:gd name="T70" fmla="*/ 0 w 1761"/>
                <a:gd name="T71" fmla="*/ 29 h 185"/>
                <a:gd name="T72" fmla="*/ 26 w 1761"/>
                <a:gd name="T73" fmla="*/ 50 h 185"/>
                <a:gd name="T74" fmla="*/ 61 w 1761"/>
                <a:gd name="T75" fmla="*/ 57 h 18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761" h="185">
                  <a:moveTo>
                    <a:pt x="61" y="57"/>
                  </a:moveTo>
                  <a:lnTo>
                    <a:pt x="85" y="63"/>
                  </a:lnTo>
                  <a:lnTo>
                    <a:pt x="112" y="57"/>
                  </a:lnTo>
                  <a:lnTo>
                    <a:pt x="138" y="63"/>
                  </a:lnTo>
                  <a:lnTo>
                    <a:pt x="158" y="81"/>
                  </a:lnTo>
                  <a:lnTo>
                    <a:pt x="180" y="95"/>
                  </a:lnTo>
                  <a:lnTo>
                    <a:pt x="217" y="82"/>
                  </a:lnTo>
                  <a:lnTo>
                    <a:pt x="248" y="76"/>
                  </a:lnTo>
                  <a:lnTo>
                    <a:pt x="293" y="76"/>
                  </a:lnTo>
                  <a:lnTo>
                    <a:pt x="325" y="67"/>
                  </a:lnTo>
                  <a:lnTo>
                    <a:pt x="354" y="76"/>
                  </a:lnTo>
                  <a:lnTo>
                    <a:pt x="379" y="86"/>
                  </a:lnTo>
                  <a:lnTo>
                    <a:pt x="402" y="89"/>
                  </a:lnTo>
                  <a:lnTo>
                    <a:pt x="438" y="76"/>
                  </a:lnTo>
                  <a:lnTo>
                    <a:pt x="477" y="76"/>
                  </a:lnTo>
                  <a:lnTo>
                    <a:pt x="532" y="82"/>
                  </a:lnTo>
                  <a:lnTo>
                    <a:pt x="555" y="99"/>
                  </a:lnTo>
                  <a:lnTo>
                    <a:pt x="592" y="95"/>
                  </a:lnTo>
                  <a:lnTo>
                    <a:pt x="629" y="67"/>
                  </a:lnTo>
                  <a:lnTo>
                    <a:pt x="663" y="57"/>
                  </a:lnTo>
                  <a:lnTo>
                    <a:pt x="687" y="67"/>
                  </a:lnTo>
                  <a:lnTo>
                    <a:pt x="716" y="90"/>
                  </a:lnTo>
                  <a:lnTo>
                    <a:pt x="750" y="100"/>
                  </a:lnTo>
                  <a:lnTo>
                    <a:pt x="787" y="85"/>
                  </a:lnTo>
                  <a:lnTo>
                    <a:pt x="805" y="79"/>
                  </a:lnTo>
                  <a:lnTo>
                    <a:pt x="824" y="90"/>
                  </a:lnTo>
                  <a:lnTo>
                    <a:pt x="840" y="76"/>
                  </a:lnTo>
                  <a:lnTo>
                    <a:pt x="857" y="57"/>
                  </a:lnTo>
                  <a:lnTo>
                    <a:pt x="877" y="39"/>
                  </a:lnTo>
                  <a:lnTo>
                    <a:pt x="899" y="34"/>
                  </a:lnTo>
                  <a:lnTo>
                    <a:pt x="924" y="39"/>
                  </a:lnTo>
                  <a:lnTo>
                    <a:pt x="949" y="31"/>
                  </a:lnTo>
                  <a:lnTo>
                    <a:pt x="975" y="22"/>
                  </a:lnTo>
                  <a:lnTo>
                    <a:pt x="991" y="22"/>
                  </a:lnTo>
                  <a:lnTo>
                    <a:pt x="1006" y="25"/>
                  </a:lnTo>
                  <a:lnTo>
                    <a:pt x="1030" y="48"/>
                  </a:lnTo>
                  <a:lnTo>
                    <a:pt x="1052" y="44"/>
                  </a:lnTo>
                  <a:lnTo>
                    <a:pt x="1071" y="67"/>
                  </a:lnTo>
                  <a:lnTo>
                    <a:pt x="1107" y="67"/>
                  </a:lnTo>
                  <a:lnTo>
                    <a:pt x="1138" y="53"/>
                  </a:lnTo>
                  <a:lnTo>
                    <a:pt x="1153" y="71"/>
                  </a:lnTo>
                  <a:lnTo>
                    <a:pt x="1168" y="89"/>
                  </a:lnTo>
                  <a:lnTo>
                    <a:pt x="1190" y="84"/>
                  </a:lnTo>
                  <a:lnTo>
                    <a:pt x="1215" y="95"/>
                  </a:lnTo>
                  <a:lnTo>
                    <a:pt x="1242" y="85"/>
                  </a:lnTo>
                  <a:lnTo>
                    <a:pt x="1293" y="95"/>
                  </a:lnTo>
                  <a:lnTo>
                    <a:pt x="1315" y="104"/>
                  </a:lnTo>
                  <a:lnTo>
                    <a:pt x="1340" y="79"/>
                  </a:lnTo>
                  <a:lnTo>
                    <a:pt x="1357" y="77"/>
                  </a:lnTo>
                  <a:lnTo>
                    <a:pt x="1376" y="86"/>
                  </a:lnTo>
                  <a:lnTo>
                    <a:pt x="1394" y="82"/>
                  </a:lnTo>
                  <a:lnTo>
                    <a:pt x="1418" y="57"/>
                  </a:lnTo>
                  <a:lnTo>
                    <a:pt x="1458" y="50"/>
                  </a:lnTo>
                  <a:lnTo>
                    <a:pt x="1478" y="53"/>
                  </a:lnTo>
                  <a:lnTo>
                    <a:pt x="1498" y="53"/>
                  </a:lnTo>
                  <a:lnTo>
                    <a:pt x="1528" y="22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8"/>
                  </a:lnTo>
                  <a:lnTo>
                    <a:pt x="1617" y="27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7"/>
                  </a:lnTo>
                  <a:lnTo>
                    <a:pt x="1703" y="48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3"/>
                  </a:lnTo>
                  <a:lnTo>
                    <a:pt x="1760" y="184"/>
                  </a:lnTo>
                  <a:lnTo>
                    <a:pt x="740" y="144"/>
                  </a:lnTo>
                  <a:lnTo>
                    <a:pt x="727" y="149"/>
                  </a:lnTo>
                  <a:lnTo>
                    <a:pt x="0" y="133"/>
                  </a:lnTo>
                  <a:lnTo>
                    <a:pt x="0" y="29"/>
                  </a:lnTo>
                  <a:lnTo>
                    <a:pt x="10" y="44"/>
                  </a:lnTo>
                  <a:lnTo>
                    <a:pt x="26" y="50"/>
                  </a:lnTo>
                  <a:lnTo>
                    <a:pt x="46" y="51"/>
                  </a:lnTo>
                  <a:lnTo>
                    <a:pt x="61" y="57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85" y="476"/>
              <a:ext cx="1761" cy="188"/>
            </a:xfrm>
            <a:custGeom>
              <a:avLst/>
              <a:gdLst>
                <a:gd name="T0" fmla="*/ 37 w 1761"/>
                <a:gd name="T1" fmla="*/ 185 h 188"/>
                <a:gd name="T2" fmla="*/ 1706 w 1761"/>
                <a:gd name="T3" fmla="*/ 187 h 188"/>
                <a:gd name="T4" fmla="*/ 1739 w 1761"/>
                <a:gd name="T5" fmla="*/ 181 h 188"/>
                <a:gd name="T6" fmla="*/ 1758 w 1761"/>
                <a:gd name="T7" fmla="*/ 158 h 188"/>
                <a:gd name="T8" fmla="*/ 1760 w 1761"/>
                <a:gd name="T9" fmla="*/ 22 h 188"/>
                <a:gd name="T10" fmla="*/ 1736 w 1761"/>
                <a:gd name="T11" fmla="*/ 6 h 188"/>
                <a:gd name="T12" fmla="*/ 1723 w 1761"/>
                <a:gd name="T13" fmla="*/ 51 h 188"/>
                <a:gd name="T14" fmla="*/ 1706 w 1761"/>
                <a:gd name="T15" fmla="*/ 47 h 188"/>
                <a:gd name="T16" fmla="*/ 1671 w 1761"/>
                <a:gd name="T17" fmla="*/ 25 h 188"/>
                <a:gd name="T18" fmla="*/ 1625 w 1761"/>
                <a:gd name="T19" fmla="*/ 32 h 188"/>
                <a:gd name="T20" fmla="*/ 1588 w 1761"/>
                <a:gd name="T21" fmla="*/ 37 h 188"/>
                <a:gd name="T22" fmla="*/ 1554 w 1761"/>
                <a:gd name="T23" fmla="*/ 25 h 188"/>
                <a:gd name="T24" fmla="*/ 1520 w 1761"/>
                <a:gd name="T25" fmla="*/ 40 h 188"/>
                <a:gd name="T26" fmla="*/ 1498 w 1761"/>
                <a:gd name="T27" fmla="*/ 49 h 188"/>
                <a:gd name="T28" fmla="*/ 1445 w 1761"/>
                <a:gd name="T29" fmla="*/ 43 h 188"/>
                <a:gd name="T30" fmla="*/ 1396 w 1761"/>
                <a:gd name="T31" fmla="*/ 36 h 188"/>
                <a:gd name="T32" fmla="*/ 1337 w 1761"/>
                <a:gd name="T33" fmla="*/ 82 h 188"/>
                <a:gd name="T34" fmla="*/ 1293 w 1761"/>
                <a:gd name="T35" fmla="*/ 58 h 188"/>
                <a:gd name="T36" fmla="*/ 1240 w 1761"/>
                <a:gd name="T37" fmla="*/ 56 h 188"/>
                <a:gd name="T38" fmla="*/ 1153 w 1761"/>
                <a:gd name="T39" fmla="*/ 55 h 188"/>
                <a:gd name="T40" fmla="*/ 1112 w 1761"/>
                <a:gd name="T41" fmla="*/ 49 h 188"/>
                <a:gd name="T42" fmla="*/ 1079 w 1761"/>
                <a:gd name="T43" fmla="*/ 36 h 188"/>
                <a:gd name="T44" fmla="*/ 1006 w 1761"/>
                <a:gd name="T45" fmla="*/ 65 h 188"/>
                <a:gd name="T46" fmla="*/ 943 w 1761"/>
                <a:gd name="T47" fmla="*/ 50 h 188"/>
                <a:gd name="T48" fmla="*/ 866 w 1761"/>
                <a:gd name="T49" fmla="*/ 58 h 188"/>
                <a:gd name="T50" fmla="*/ 804 w 1761"/>
                <a:gd name="T51" fmla="*/ 58 h 188"/>
                <a:gd name="T52" fmla="*/ 730 w 1761"/>
                <a:gd name="T53" fmla="*/ 78 h 188"/>
                <a:gd name="T54" fmla="*/ 652 w 1761"/>
                <a:gd name="T55" fmla="*/ 68 h 188"/>
                <a:gd name="T56" fmla="*/ 563 w 1761"/>
                <a:gd name="T57" fmla="*/ 70 h 188"/>
                <a:gd name="T58" fmla="*/ 468 w 1761"/>
                <a:gd name="T59" fmla="*/ 49 h 188"/>
                <a:gd name="T60" fmla="*/ 369 w 1761"/>
                <a:gd name="T61" fmla="*/ 35 h 188"/>
                <a:gd name="T62" fmla="*/ 301 w 1761"/>
                <a:gd name="T63" fmla="*/ 53 h 188"/>
                <a:gd name="T64" fmla="*/ 262 w 1761"/>
                <a:gd name="T65" fmla="*/ 47 h 188"/>
                <a:gd name="T66" fmla="*/ 205 w 1761"/>
                <a:gd name="T67" fmla="*/ 55 h 188"/>
                <a:gd name="T68" fmla="*/ 143 w 1761"/>
                <a:gd name="T69" fmla="*/ 53 h 188"/>
                <a:gd name="T70" fmla="*/ 80 w 1761"/>
                <a:gd name="T71" fmla="*/ 65 h 188"/>
                <a:gd name="T72" fmla="*/ 16 w 1761"/>
                <a:gd name="T73" fmla="*/ 56 h 188"/>
                <a:gd name="T74" fmla="*/ 2 w 1761"/>
                <a:gd name="T75" fmla="*/ 111 h 188"/>
                <a:gd name="T76" fmla="*/ 13 w 1761"/>
                <a:gd name="T77" fmla="*/ 175 h 1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61" h="188">
                  <a:moveTo>
                    <a:pt x="23" y="182"/>
                  </a:moveTo>
                  <a:lnTo>
                    <a:pt x="37" y="185"/>
                  </a:lnTo>
                  <a:lnTo>
                    <a:pt x="54" y="187"/>
                  </a:lnTo>
                  <a:lnTo>
                    <a:pt x="1706" y="187"/>
                  </a:lnTo>
                  <a:lnTo>
                    <a:pt x="1725" y="184"/>
                  </a:lnTo>
                  <a:lnTo>
                    <a:pt x="1739" y="181"/>
                  </a:lnTo>
                  <a:lnTo>
                    <a:pt x="1751" y="170"/>
                  </a:lnTo>
                  <a:lnTo>
                    <a:pt x="1758" y="158"/>
                  </a:lnTo>
                  <a:lnTo>
                    <a:pt x="1760" y="143"/>
                  </a:lnTo>
                  <a:lnTo>
                    <a:pt x="1760" y="22"/>
                  </a:lnTo>
                  <a:lnTo>
                    <a:pt x="1745" y="0"/>
                  </a:lnTo>
                  <a:lnTo>
                    <a:pt x="1736" y="6"/>
                  </a:lnTo>
                  <a:lnTo>
                    <a:pt x="1729" y="27"/>
                  </a:lnTo>
                  <a:lnTo>
                    <a:pt x="1723" y="51"/>
                  </a:lnTo>
                  <a:lnTo>
                    <a:pt x="1716" y="49"/>
                  </a:lnTo>
                  <a:lnTo>
                    <a:pt x="1706" y="47"/>
                  </a:lnTo>
                  <a:lnTo>
                    <a:pt x="1685" y="35"/>
                  </a:lnTo>
                  <a:lnTo>
                    <a:pt x="1671" y="25"/>
                  </a:lnTo>
                  <a:lnTo>
                    <a:pt x="1649" y="22"/>
                  </a:lnTo>
                  <a:lnTo>
                    <a:pt x="1625" y="32"/>
                  </a:lnTo>
                  <a:lnTo>
                    <a:pt x="1603" y="49"/>
                  </a:lnTo>
                  <a:lnTo>
                    <a:pt x="1588" y="37"/>
                  </a:lnTo>
                  <a:lnTo>
                    <a:pt x="1574" y="35"/>
                  </a:lnTo>
                  <a:lnTo>
                    <a:pt x="1554" y="25"/>
                  </a:lnTo>
                  <a:lnTo>
                    <a:pt x="1534" y="28"/>
                  </a:lnTo>
                  <a:lnTo>
                    <a:pt x="1520" y="40"/>
                  </a:lnTo>
                  <a:lnTo>
                    <a:pt x="1514" y="56"/>
                  </a:lnTo>
                  <a:lnTo>
                    <a:pt x="1498" y="49"/>
                  </a:lnTo>
                  <a:lnTo>
                    <a:pt x="1475" y="49"/>
                  </a:lnTo>
                  <a:lnTo>
                    <a:pt x="1445" y="43"/>
                  </a:lnTo>
                  <a:lnTo>
                    <a:pt x="1419" y="56"/>
                  </a:lnTo>
                  <a:lnTo>
                    <a:pt x="1396" y="36"/>
                  </a:lnTo>
                  <a:lnTo>
                    <a:pt x="1366" y="49"/>
                  </a:lnTo>
                  <a:lnTo>
                    <a:pt x="1337" y="82"/>
                  </a:lnTo>
                  <a:lnTo>
                    <a:pt x="1314" y="70"/>
                  </a:lnTo>
                  <a:lnTo>
                    <a:pt x="1293" y="58"/>
                  </a:lnTo>
                  <a:lnTo>
                    <a:pt x="1270" y="51"/>
                  </a:lnTo>
                  <a:lnTo>
                    <a:pt x="1240" y="56"/>
                  </a:lnTo>
                  <a:lnTo>
                    <a:pt x="1194" y="66"/>
                  </a:lnTo>
                  <a:lnTo>
                    <a:pt x="1153" y="55"/>
                  </a:lnTo>
                  <a:lnTo>
                    <a:pt x="1135" y="60"/>
                  </a:lnTo>
                  <a:lnTo>
                    <a:pt x="1112" y="49"/>
                  </a:lnTo>
                  <a:lnTo>
                    <a:pt x="1097" y="38"/>
                  </a:lnTo>
                  <a:lnTo>
                    <a:pt x="1079" y="36"/>
                  </a:lnTo>
                  <a:lnTo>
                    <a:pt x="1047" y="43"/>
                  </a:lnTo>
                  <a:lnTo>
                    <a:pt x="1006" y="65"/>
                  </a:lnTo>
                  <a:lnTo>
                    <a:pt x="972" y="45"/>
                  </a:lnTo>
                  <a:lnTo>
                    <a:pt x="943" y="50"/>
                  </a:lnTo>
                  <a:lnTo>
                    <a:pt x="916" y="78"/>
                  </a:lnTo>
                  <a:lnTo>
                    <a:pt x="866" y="58"/>
                  </a:lnTo>
                  <a:lnTo>
                    <a:pt x="829" y="68"/>
                  </a:lnTo>
                  <a:lnTo>
                    <a:pt x="804" y="58"/>
                  </a:lnTo>
                  <a:lnTo>
                    <a:pt x="767" y="63"/>
                  </a:lnTo>
                  <a:lnTo>
                    <a:pt x="730" y="78"/>
                  </a:lnTo>
                  <a:lnTo>
                    <a:pt x="704" y="73"/>
                  </a:lnTo>
                  <a:lnTo>
                    <a:pt x="652" y="68"/>
                  </a:lnTo>
                  <a:lnTo>
                    <a:pt x="619" y="78"/>
                  </a:lnTo>
                  <a:lnTo>
                    <a:pt x="563" y="70"/>
                  </a:lnTo>
                  <a:lnTo>
                    <a:pt x="517" y="63"/>
                  </a:lnTo>
                  <a:lnTo>
                    <a:pt x="468" y="49"/>
                  </a:lnTo>
                  <a:lnTo>
                    <a:pt x="422" y="63"/>
                  </a:lnTo>
                  <a:lnTo>
                    <a:pt x="369" y="35"/>
                  </a:lnTo>
                  <a:lnTo>
                    <a:pt x="329" y="36"/>
                  </a:lnTo>
                  <a:lnTo>
                    <a:pt x="301" y="53"/>
                  </a:lnTo>
                  <a:lnTo>
                    <a:pt x="284" y="39"/>
                  </a:lnTo>
                  <a:lnTo>
                    <a:pt x="262" y="47"/>
                  </a:lnTo>
                  <a:lnTo>
                    <a:pt x="233" y="49"/>
                  </a:lnTo>
                  <a:lnTo>
                    <a:pt x="205" y="55"/>
                  </a:lnTo>
                  <a:lnTo>
                    <a:pt x="171" y="66"/>
                  </a:lnTo>
                  <a:lnTo>
                    <a:pt x="143" y="53"/>
                  </a:lnTo>
                  <a:lnTo>
                    <a:pt x="116" y="59"/>
                  </a:lnTo>
                  <a:lnTo>
                    <a:pt x="80" y="65"/>
                  </a:lnTo>
                  <a:lnTo>
                    <a:pt x="58" y="59"/>
                  </a:lnTo>
                  <a:lnTo>
                    <a:pt x="16" y="56"/>
                  </a:lnTo>
                  <a:lnTo>
                    <a:pt x="0" y="70"/>
                  </a:lnTo>
                  <a:lnTo>
                    <a:pt x="2" y="111"/>
                  </a:lnTo>
                  <a:lnTo>
                    <a:pt x="4" y="146"/>
                  </a:lnTo>
                  <a:lnTo>
                    <a:pt x="13" y="175"/>
                  </a:lnTo>
                  <a:lnTo>
                    <a:pt x="23" y="182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95" y="151"/>
              <a:ext cx="1733" cy="245"/>
            </a:xfrm>
            <a:custGeom>
              <a:avLst/>
              <a:gdLst>
                <a:gd name="T0" fmla="*/ 0 w 1733"/>
                <a:gd name="T1" fmla="*/ 185 h 245"/>
                <a:gd name="T2" fmla="*/ 4 w 1733"/>
                <a:gd name="T3" fmla="*/ 196 h 245"/>
                <a:gd name="T4" fmla="*/ 7 w 1733"/>
                <a:gd name="T5" fmla="*/ 88 h 245"/>
                <a:gd name="T6" fmla="*/ 22 w 1733"/>
                <a:gd name="T7" fmla="*/ 44 h 245"/>
                <a:gd name="T8" fmla="*/ 82 w 1733"/>
                <a:gd name="T9" fmla="*/ 39 h 245"/>
                <a:gd name="T10" fmla="*/ 198 w 1733"/>
                <a:gd name="T11" fmla="*/ 45 h 245"/>
                <a:gd name="T12" fmla="*/ 308 w 1733"/>
                <a:gd name="T13" fmla="*/ 42 h 245"/>
                <a:gd name="T14" fmla="*/ 437 w 1733"/>
                <a:gd name="T15" fmla="*/ 45 h 245"/>
                <a:gd name="T16" fmla="*/ 525 w 1733"/>
                <a:gd name="T17" fmla="*/ 39 h 245"/>
                <a:gd name="T18" fmla="*/ 598 w 1733"/>
                <a:gd name="T19" fmla="*/ 39 h 245"/>
                <a:gd name="T20" fmla="*/ 708 w 1733"/>
                <a:gd name="T21" fmla="*/ 51 h 245"/>
                <a:gd name="T22" fmla="*/ 788 w 1733"/>
                <a:gd name="T23" fmla="*/ 53 h 245"/>
                <a:gd name="T24" fmla="*/ 878 w 1733"/>
                <a:gd name="T25" fmla="*/ 45 h 245"/>
                <a:gd name="T26" fmla="*/ 986 w 1733"/>
                <a:gd name="T27" fmla="*/ 61 h 245"/>
                <a:gd name="T28" fmla="*/ 1071 w 1733"/>
                <a:gd name="T29" fmla="*/ 57 h 245"/>
                <a:gd name="T30" fmla="*/ 1150 w 1733"/>
                <a:gd name="T31" fmla="*/ 49 h 245"/>
                <a:gd name="T32" fmla="*/ 1241 w 1733"/>
                <a:gd name="T33" fmla="*/ 54 h 245"/>
                <a:gd name="T34" fmla="*/ 1319 w 1733"/>
                <a:gd name="T35" fmla="*/ 49 h 245"/>
                <a:gd name="T36" fmla="*/ 1395 w 1733"/>
                <a:gd name="T37" fmla="*/ 44 h 245"/>
                <a:gd name="T38" fmla="*/ 1449 w 1733"/>
                <a:gd name="T39" fmla="*/ 48 h 245"/>
                <a:gd name="T40" fmla="*/ 1557 w 1733"/>
                <a:gd name="T41" fmla="*/ 39 h 245"/>
                <a:gd name="T42" fmla="*/ 1665 w 1733"/>
                <a:gd name="T43" fmla="*/ 51 h 245"/>
                <a:gd name="T44" fmla="*/ 1703 w 1733"/>
                <a:gd name="T45" fmla="*/ 71 h 245"/>
                <a:gd name="T46" fmla="*/ 1721 w 1733"/>
                <a:gd name="T47" fmla="*/ 104 h 245"/>
                <a:gd name="T48" fmla="*/ 1732 w 1733"/>
                <a:gd name="T49" fmla="*/ 189 h 245"/>
                <a:gd name="T50" fmla="*/ 1732 w 1733"/>
                <a:gd name="T51" fmla="*/ 63 h 245"/>
                <a:gd name="T52" fmla="*/ 1725 w 1733"/>
                <a:gd name="T53" fmla="*/ 25 h 245"/>
                <a:gd name="T54" fmla="*/ 1606 w 1733"/>
                <a:gd name="T55" fmla="*/ 9 h 245"/>
                <a:gd name="T56" fmla="*/ 1510 w 1733"/>
                <a:gd name="T57" fmla="*/ 2 h 245"/>
                <a:gd name="T58" fmla="*/ 1443 w 1733"/>
                <a:gd name="T59" fmla="*/ 5 h 245"/>
                <a:gd name="T60" fmla="*/ 1349 w 1733"/>
                <a:gd name="T61" fmla="*/ 12 h 245"/>
                <a:gd name="T62" fmla="*/ 1182 w 1733"/>
                <a:gd name="T63" fmla="*/ 9 h 245"/>
                <a:gd name="T64" fmla="*/ 1067 w 1733"/>
                <a:gd name="T65" fmla="*/ 10 h 245"/>
                <a:gd name="T66" fmla="*/ 986 w 1733"/>
                <a:gd name="T67" fmla="*/ 9 h 245"/>
                <a:gd name="T68" fmla="*/ 923 w 1733"/>
                <a:gd name="T69" fmla="*/ 6 h 245"/>
                <a:gd name="T70" fmla="*/ 813 w 1733"/>
                <a:gd name="T71" fmla="*/ 9 h 245"/>
                <a:gd name="T72" fmla="*/ 681 w 1733"/>
                <a:gd name="T73" fmla="*/ 10 h 245"/>
                <a:gd name="T74" fmla="*/ 531 w 1733"/>
                <a:gd name="T75" fmla="*/ 6 h 245"/>
                <a:gd name="T76" fmla="*/ 463 w 1733"/>
                <a:gd name="T77" fmla="*/ 4 h 245"/>
                <a:gd name="T78" fmla="*/ 351 w 1733"/>
                <a:gd name="T79" fmla="*/ 4 h 245"/>
                <a:gd name="T80" fmla="*/ 208 w 1733"/>
                <a:gd name="T81" fmla="*/ 4 h 245"/>
                <a:gd name="T82" fmla="*/ 87 w 1733"/>
                <a:gd name="T83" fmla="*/ 0 h 245"/>
                <a:gd name="T84" fmla="*/ 28 w 1733"/>
                <a:gd name="T85" fmla="*/ 2 h 245"/>
                <a:gd name="T86" fmla="*/ 4 w 1733"/>
                <a:gd name="T87" fmla="*/ 27 h 245"/>
                <a:gd name="T88" fmla="*/ 0 w 1733"/>
                <a:gd name="T89" fmla="*/ 86 h 2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733" h="245">
                  <a:moveTo>
                    <a:pt x="0" y="119"/>
                  </a:moveTo>
                  <a:lnTo>
                    <a:pt x="0" y="185"/>
                  </a:lnTo>
                  <a:lnTo>
                    <a:pt x="0" y="244"/>
                  </a:lnTo>
                  <a:lnTo>
                    <a:pt x="4" y="196"/>
                  </a:lnTo>
                  <a:lnTo>
                    <a:pt x="5" y="157"/>
                  </a:lnTo>
                  <a:lnTo>
                    <a:pt x="7" y="88"/>
                  </a:lnTo>
                  <a:lnTo>
                    <a:pt x="12" y="55"/>
                  </a:lnTo>
                  <a:lnTo>
                    <a:pt x="22" y="44"/>
                  </a:lnTo>
                  <a:lnTo>
                    <a:pt x="48" y="36"/>
                  </a:lnTo>
                  <a:lnTo>
                    <a:pt x="82" y="39"/>
                  </a:lnTo>
                  <a:lnTo>
                    <a:pt x="162" y="39"/>
                  </a:lnTo>
                  <a:lnTo>
                    <a:pt x="198" y="45"/>
                  </a:lnTo>
                  <a:lnTo>
                    <a:pt x="249" y="39"/>
                  </a:lnTo>
                  <a:lnTo>
                    <a:pt x="308" y="42"/>
                  </a:lnTo>
                  <a:lnTo>
                    <a:pt x="351" y="40"/>
                  </a:lnTo>
                  <a:lnTo>
                    <a:pt x="437" y="45"/>
                  </a:lnTo>
                  <a:lnTo>
                    <a:pt x="467" y="44"/>
                  </a:lnTo>
                  <a:lnTo>
                    <a:pt x="525" y="39"/>
                  </a:lnTo>
                  <a:lnTo>
                    <a:pt x="544" y="46"/>
                  </a:lnTo>
                  <a:lnTo>
                    <a:pt x="598" y="39"/>
                  </a:lnTo>
                  <a:lnTo>
                    <a:pt x="680" y="44"/>
                  </a:lnTo>
                  <a:lnTo>
                    <a:pt x="708" y="51"/>
                  </a:lnTo>
                  <a:lnTo>
                    <a:pt x="751" y="45"/>
                  </a:lnTo>
                  <a:lnTo>
                    <a:pt x="788" y="53"/>
                  </a:lnTo>
                  <a:lnTo>
                    <a:pt x="818" y="53"/>
                  </a:lnTo>
                  <a:lnTo>
                    <a:pt x="878" y="45"/>
                  </a:lnTo>
                  <a:lnTo>
                    <a:pt x="935" y="51"/>
                  </a:lnTo>
                  <a:lnTo>
                    <a:pt x="986" y="61"/>
                  </a:lnTo>
                  <a:lnTo>
                    <a:pt x="1002" y="63"/>
                  </a:lnTo>
                  <a:lnTo>
                    <a:pt x="1071" y="57"/>
                  </a:lnTo>
                  <a:lnTo>
                    <a:pt x="1135" y="52"/>
                  </a:lnTo>
                  <a:lnTo>
                    <a:pt x="1150" y="49"/>
                  </a:lnTo>
                  <a:lnTo>
                    <a:pt x="1174" y="51"/>
                  </a:lnTo>
                  <a:lnTo>
                    <a:pt x="1241" y="54"/>
                  </a:lnTo>
                  <a:lnTo>
                    <a:pt x="1292" y="46"/>
                  </a:lnTo>
                  <a:lnTo>
                    <a:pt x="1319" y="49"/>
                  </a:lnTo>
                  <a:lnTo>
                    <a:pt x="1360" y="51"/>
                  </a:lnTo>
                  <a:lnTo>
                    <a:pt x="1395" y="44"/>
                  </a:lnTo>
                  <a:lnTo>
                    <a:pt x="1418" y="39"/>
                  </a:lnTo>
                  <a:lnTo>
                    <a:pt x="1449" y="48"/>
                  </a:lnTo>
                  <a:lnTo>
                    <a:pt x="1514" y="52"/>
                  </a:lnTo>
                  <a:lnTo>
                    <a:pt x="1557" y="39"/>
                  </a:lnTo>
                  <a:lnTo>
                    <a:pt x="1620" y="51"/>
                  </a:lnTo>
                  <a:lnTo>
                    <a:pt x="1665" y="51"/>
                  </a:lnTo>
                  <a:lnTo>
                    <a:pt x="1688" y="51"/>
                  </a:lnTo>
                  <a:lnTo>
                    <a:pt x="1703" y="71"/>
                  </a:lnTo>
                  <a:lnTo>
                    <a:pt x="1713" y="82"/>
                  </a:lnTo>
                  <a:lnTo>
                    <a:pt x="1721" y="104"/>
                  </a:lnTo>
                  <a:lnTo>
                    <a:pt x="1727" y="140"/>
                  </a:lnTo>
                  <a:lnTo>
                    <a:pt x="1732" y="189"/>
                  </a:lnTo>
                  <a:lnTo>
                    <a:pt x="1732" y="88"/>
                  </a:lnTo>
                  <a:lnTo>
                    <a:pt x="1732" y="63"/>
                  </a:lnTo>
                  <a:lnTo>
                    <a:pt x="1729" y="46"/>
                  </a:lnTo>
                  <a:lnTo>
                    <a:pt x="1725" y="25"/>
                  </a:lnTo>
                  <a:lnTo>
                    <a:pt x="1700" y="11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5"/>
                  </a:lnTo>
                  <a:lnTo>
                    <a:pt x="1410" y="3"/>
                  </a:lnTo>
                  <a:lnTo>
                    <a:pt x="1349" y="12"/>
                  </a:lnTo>
                  <a:lnTo>
                    <a:pt x="1222" y="5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3"/>
                  </a:lnTo>
                  <a:lnTo>
                    <a:pt x="923" y="6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6"/>
                  </a:lnTo>
                  <a:lnTo>
                    <a:pt x="681" y="10"/>
                  </a:lnTo>
                  <a:lnTo>
                    <a:pt x="603" y="6"/>
                  </a:lnTo>
                  <a:lnTo>
                    <a:pt x="531" y="6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6"/>
                  </a:lnTo>
                  <a:lnTo>
                    <a:pt x="208" y="4"/>
                  </a:lnTo>
                  <a:lnTo>
                    <a:pt x="155" y="6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7"/>
                  </a:lnTo>
                  <a:lnTo>
                    <a:pt x="0" y="56"/>
                  </a:lnTo>
                  <a:lnTo>
                    <a:pt x="0" y="86"/>
                  </a:lnTo>
                  <a:lnTo>
                    <a:pt x="0" y="11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98" y="539"/>
              <a:ext cx="1733" cy="100"/>
            </a:xfrm>
            <a:custGeom>
              <a:avLst/>
              <a:gdLst>
                <a:gd name="T0" fmla="*/ 0 w 1733"/>
                <a:gd name="T1" fmla="*/ 24 h 100"/>
                <a:gd name="T2" fmla="*/ 4 w 1733"/>
                <a:gd name="T3" fmla="*/ 19 h 100"/>
                <a:gd name="T4" fmla="*/ 6 w 1733"/>
                <a:gd name="T5" fmla="*/ 63 h 100"/>
                <a:gd name="T6" fmla="*/ 22 w 1733"/>
                <a:gd name="T7" fmla="*/ 80 h 100"/>
                <a:gd name="T8" fmla="*/ 48 w 1733"/>
                <a:gd name="T9" fmla="*/ 76 h 100"/>
                <a:gd name="T10" fmla="*/ 90 w 1733"/>
                <a:gd name="T11" fmla="*/ 76 h 100"/>
                <a:gd name="T12" fmla="*/ 132 w 1733"/>
                <a:gd name="T13" fmla="*/ 78 h 100"/>
                <a:gd name="T14" fmla="*/ 156 w 1733"/>
                <a:gd name="T15" fmla="*/ 80 h 100"/>
                <a:gd name="T16" fmla="*/ 202 w 1733"/>
                <a:gd name="T17" fmla="*/ 75 h 100"/>
                <a:gd name="T18" fmla="*/ 266 w 1733"/>
                <a:gd name="T19" fmla="*/ 80 h 100"/>
                <a:gd name="T20" fmla="*/ 336 w 1733"/>
                <a:gd name="T21" fmla="*/ 79 h 100"/>
                <a:gd name="T22" fmla="*/ 390 w 1733"/>
                <a:gd name="T23" fmla="*/ 82 h 100"/>
                <a:gd name="T24" fmla="*/ 421 w 1733"/>
                <a:gd name="T25" fmla="*/ 81 h 100"/>
                <a:gd name="T26" fmla="*/ 525 w 1733"/>
                <a:gd name="T27" fmla="*/ 83 h 100"/>
                <a:gd name="T28" fmla="*/ 590 w 1733"/>
                <a:gd name="T29" fmla="*/ 76 h 100"/>
                <a:gd name="T30" fmla="*/ 656 w 1733"/>
                <a:gd name="T31" fmla="*/ 78 h 100"/>
                <a:gd name="T32" fmla="*/ 708 w 1733"/>
                <a:gd name="T33" fmla="*/ 78 h 100"/>
                <a:gd name="T34" fmla="*/ 788 w 1733"/>
                <a:gd name="T35" fmla="*/ 77 h 100"/>
                <a:gd name="T36" fmla="*/ 850 w 1733"/>
                <a:gd name="T37" fmla="*/ 71 h 100"/>
                <a:gd name="T38" fmla="*/ 942 w 1733"/>
                <a:gd name="T39" fmla="*/ 73 h 100"/>
                <a:gd name="T40" fmla="*/ 1055 w 1733"/>
                <a:gd name="T41" fmla="*/ 76 h 100"/>
                <a:gd name="T42" fmla="*/ 1121 w 1733"/>
                <a:gd name="T43" fmla="*/ 71 h 100"/>
                <a:gd name="T44" fmla="*/ 1150 w 1733"/>
                <a:gd name="T45" fmla="*/ 79 h 100"/>
                <a:gd name="T46" fmla="*/ 1237 w 1733"/>
                <a:gd name="T47" fmla="*/ 79 h 100"/>
                <a:gd name="T48" fmla="*/ 1308 w 1733"/>
                <a:gd name="T49" fmla="*/ 79 h 100"/>
                <a:gd name="T50" fmla="*/ 1332 w 1733"/>
                <a:gd name="T51" fmla="*/ 75 h 100"/>
                <a:gd name="T52" fmla="*/ 1373 w 1733"/>
                <a:gd name="T53" fmla="*/ 80 h 100"/>
                <a:gd name="T54" fmla="*/ 1394 w 1733"/>
                <a:gd name="T55" fmla="*/ 80 h 100"/>
                <a:gd name="T56" fmla="*/ 1451 w 1733"/>
                <a:gd name="T57" fmla="*/ 80 h 100"/>
                <a:gd name="T58" fmla="*/ 1499 w 1733"/>
                <a:gd name="T59" fmla="*/ 77 h 100"/>
                <a:gd name="T60" fmla="*/ 1578 w 1733"/>
                <a:gd name="T61" fmla="*/ 74 h 100"/>
                <a:gd name="T62" fmla="*/ 1687 w 1733"/>
                <a:gd name="T63" fmla="*/ 73 h 100"/>
                <a:gd name="T64" fmla="*/ 1713 w 1733"/>
                <a:gd name="T65" fmla="*/ 65 h 100"/>
                <a:gd name="T66" fmla="*/ 1727 w 1733"/>
                <a:gd name="T67" fmla="*/ 42 h 100"/>
                <a:gd name="T68" fmla="*/ 1732 w 1733"/>
                <a:gd name="T69" fmla="*/ 63 h 100"/>
                <a:gd name="T70" fmla="*/ 1730 w 1733"/>
                <a:gd name="T71" fmla="*/ 80 h 100"/>
                <a:gd name="T72" fmla="*/ 1716 w 1733"/>
                <a:gd name="T73" fmla="*/ 95 h 100"/>
                <a:gd name="T74" fmla="*/ 1606 w 1733"/>
                <a:gd name="T75" fmla="*/ 95 h 100"/>
                <a:gd name="T76" fmla="*/ 1510 w 1733"/>
                <a:gd name="T77" fmla="*/ 97 h 100"/>
                <a:gd name="T78" fmla="*/ 1466 w 1733"/>
                <a:gd name="T79" fmla="*/ 99 h 100"/>
                <a:gd name="T80" fmla="*/ 1416 w 1733"/>
                <a:gd name="T81" fmla="*/ 99 h 100"/>
                <a:gd name="T82" fmla="*/ 1325 w 1733"/>
                <a:gd name="T83" fmla="*/ 93 h 100"/>
                <a:gd name="T84" fmla="*/ 1216 w 1733"/>
                <a:gd name="T85" fmla="*/ 92 h 100"/>
                <a:gd name="T86" fmla="*/ 1125 w 1733"/>
                <a:gd name="T87" fmla="*/ 94 h 100"/>
                <a:gd name="T88" fmla="*/ 1067 w 1733"/>
                <a:gd name="T89" fmla="*/ 94 h 100"/>
                <a:gd name="T90" fmla="*/ 1022 w 1733"/>
                <a:gd name="T91" fmla="*/ 95 h 100"/>
                <a:gd name="T92" fmla="*/ 987 w 1733"/>
                <a:gd name="T93" fmla="*/ 97 h 100"/>
                <a:gd name="T94" fmla="*/ 947 w 1733"/>
                <a:gd name="T95" fmla="*/ 93 h 100"/>
                <a:gd name="T96" fmla="*/ 901 w 1733"/>
                <a:gd name="T97" fmla="*/ 97 h 100"/>
                <a:gd name="T98" fmla="*/ 839 w 1733"/>
                <a:gd name="T99" fmla="*/ 97 h 100"/>
                <a:gd name="T100" fmla="*/ 791 w 1733"/>
                <a:gd name="T101" fmla="*/ 95 h 100"/>
                <a:gd name="T102" fmla="*/ 720 w 1733"/>
                <a:gd name="T103" fmla="*/ 99 h 100"/>
                <a:gd name="T104" fmla="*/ 638 w 1733"/>
                <a:gd name="T105" fmla="*/ 99 h 100"/>
                <a:gd name="T106" fmla="*/ 563 w 1733"/>
                <a:gd name="T107" fmla="*/ 99 h 100"/>
                <a:gd name="T108" fmla="*/ 496 w 1733"/>
                <a:gd name="T109" fmla="*/ 95 h 100"/>
                <a:gd name="T110" fmla="*/ 435 w 1733"/>
                <a:gd name="T111" fmla="*/ 97 h 100"/>
                <a:gd name="T112" fmla="*/ 326 w 1733"/>
                <a:gd name="T113" fmla="*/ 97 h 100"/>
                <a:gd name="T114" fmla="*/ 208 w 1733"/>
                <a:gd name="T115" fmla="*/ 97 h 100"/>
                <a:gd name="T116" fmla="*/ 15 w 1733"/>
                <a:gd name="T117" fmla="*/ 95 h 100"/>
                <a:gd name="T118" fmla="*/ 0 w 1733"/>
                <a:gd name="T119" fmla="*/ 76 h 100"/>
                <a:gd name="T120" fmla="*/ 0 w 1733"/>
                <a:gd name="T121" fmla="*/ 50 h 1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33" h="100">
                  <a:moveTo>
                    <a:pt x="0" y="50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19"/>
                  </a:lnTo>
                  <a:lnTo>
                    <a:pt x="5" y="35"/>
                  </a:lnTo>
                  <a:lnTo>
                    <a:pt x="6" y="63"/>
                  </a:lnTo>
                  <a:lnTo>
                    <a:pt x="12" y="76"/>
                  </a:lnTo>
                  <a:lnTo>
                    <a:pt x="22" y="80"/>
                  </a:lnTo>
                  <a:lnTo>
                    <a:pt x="33" y="77"/>
                  </a:lnTo>
                  <a:lnTo>
                    <a:pt x="48" y="76"/>
                  </a:lnTo>
                  <a:lnTo>
                    <a:pt x="74" y="75"/>
                  </a:lnTo>
                  <a:lnTo>
                    <a:pt x="90" y="76"/>
                  </a:lnTo>
                  <a:lnTo>
                    <a:pt x="103" y="76"/>
                  </a:lnTo>
                  <a:lnTo>
                    <a:pt x="132" y="78"/>
                  </a:lnTo>
                  <a:lnTo>
                    <a:pt x="143" y="79"/>
                  </a:lnTo>
                  <a:lnTo>
                    <a:pt x="156" y="80"/>
                  </a:lnTo>
                  <a:lnTo>
                    <a:pt x="178" y="76"/>
                  </a:lnTo>
                  <a:lnTo>
                    <a:pt x="202" y="75"/>
                  </a:lnTo>
                  <a:lnTo>
                    <a:pt x="231" y="74"/>
                  </a:lnTo>
                  <a:lnTo>
                    <a:pt x="266" y="80"/>
                  </a:lnTo>
                  <a:lnTo>
                    <a:pt x="311" y="82"/>
                  </a:lnTo>
                  <a:lnTo>
                    <a:pt x="336" y="79"/>
                  </a:lnTo>
                  <a:lnTo>
                    <a:pt x="351" y="82"/>
                  </a:lnTo>
                  <a:lnTo>
                    <a:pt x="390" y="82"/>
                  </a:lnTo>
                  <a:lnTo>
                    <a:pt x="404" y="77"/>
                  </a:lnTo>
                  <a:lnTo>
                    <a:pt x="421" y="81"/>
                  </a:lnTo>
                  <a:lnTo>
                    <a:pt x="467" y="80"/>
                  </a:lnTo>
                  <a:lnTo>
                    <a:pt x="525" y="83"/>
                  </a:lnTo>
                  <a:lnTo>
                    <a:pt x="545" y="80"/>
                  </a:lnTo>
                  <a:lnTo>
                    <a:pt x="590" y="76"/>
                  </a:lnTo>
                  <a:lnTo>
                    <a:pt x="620" y="75"/>
                  </a:lnTo>
                  <a:lnTo>
                    <a:pt x="656" y="78"/>
                  </a:lnTo>
                  <a:lnTo>
                    <a:pt x="680" y="80"/>
                  </a:lnTo>
                  <a:lnTo>
                    <a:pt x="708" y="78"/>
                  </a:lnTo>
                  <a:lnTo>
                    <a:pt x="757" y="81"/>
                  </a:lnTo>
                  <a:lnTo>
                    <a:pt x="788" y="77"/>
                  </a:lnTo>
                  <a:lnTo>
                    <a:pt x="818" y="77"/>
                  </a:lnTo>
                  <a:lnTo>
                    <a:pt x="850" y="71"/>
                  </a:lnTo>
                  <a:lnTo>
                    <a:pt x="890" y="77"/>
                  </a:lnTo>
                  <a:lnTo>
                    <a:pt x="942" y="73"/>
                  </a:lnTo>
                  <a:lnTo>
                    <a:pt x="1002" y="73"/>
                  </a:lnTo>
                  <a:lnTo>
                    <a:pt x="1055" y="76"/>
                  </a:lnTo>
                  <a:lnTo>
                    <a:pt x="1086" y="71"/>
                  </a:lnTo>
                  <a:lnTo>
                    <a:pt x="1121" y="71"/>
                  </a:lnTo>
                  <a:lnTo>
                    <a:pt x="1135" y="77"/>
                  </a:lnTo>
                  <a:lnTo>
                    <a:pt x="1150" y="79"/>
                  </a:lnTo>
                  <a:lnTo>
                    <a:pt x="1196" y="76"/>
                  </a:lnTo>
                  <a:lnTo>
                    <a:pt x="1237" y="79"/>
                  </a:lnTo>
                  <a:lnTo>
                    <a:pt x="1292" y="80"/>
                  </a:lnTo>
                  <a:lnTo>
                    <a:pt x="1308" y="79"/>
                  </a:lnTo>
                  <a:lnTo>
                    <a:pt x="1319" y="79"/>
                  </a:lnTo>
                  <a:lnTo>
                    <a:pt x="1332" y="75"/>
                  </a:lnTo>
                  <a:lnTo>
                    <a:pt x="1360" y="78"/>
                  </a:lnTo>
                  <a:lnTo>
                    <a:pt x="1373" y="80"/>
                  </a:lnTo>
                  <a:lnTo>
                    <a:pt x="1382" y="77"/>
                  </a:lnTo>
                  <a:lnTo>
                    <a:pt x="1394" y="80"/>
                  </a:lnTo>
                  <a:lnTo>
                    <a:pt x="1416" y="76"/>
                  </a:lnTo>
                  <a:lnTo>
                    <a:pt x="1451" y="80"/>
                  </a:lnTo>
                  <a:lnTo>
                    <a:pt x="1485" y="74"/>
                  </a:lnTo>
                  <a:lnTo>
                    <a:pt x="1499" y="77"/>
                  </a:lnTo>
                  <a:lnTo>
                    <a:pt x="1514" y="77"/>
                  </a:lnTo>
                  <a:lnTo>
                    <a:pt x="1578" y="74"/>
                  </a:lnTo>
                  <a:lnTo>
                    <a:pt x="1639" y="77"/>
                  </a:lnTo>
                  <a:lnTo>
                    <a:pt x="1687" y="73"/>
                  </a:lnTo>
                  <a:lnTo>
                    <a:pt x="1703" y="70"/>
                  </a:lnTo>
                  <a:lnTo>
                    <a:pt x="1713" y="65"/>
                  </a:lnTo>
                  <a:lnTo>
                    <a:pt x="1721" y="56"/>
                  </a:lnTo>
                  <a:lnTo>
                    <a:pt x="1727" y="42"/>
                  </a:lnTo>
                  <a:lnTo>
                    <a:pt x="1732" y="22"/>
                  </a:lnTo>
                  <a:lnTo>
                    <a:pt x="1732" y="63"/>
                  </a:lnTo>
                  <a:lnTo>
                    <a:pt x="1732" y="73"/>
                  </a:lnTo>
                  <a:lnTo>
                    <a:pt x="1730" y="80"/>
                  </a:lnTo>
                  <a:lnTo>
                    <a:pt x="1725" y="88"/>
                  </a:lnTo>
                  <a:lnTo>
                    <a:pt x="1716" y="95"/>
                  </a:lnTo>
                  <a:lnTo>
                    <a:pt x="1652" y="99"/>
                  </a:lnTo>
                  <a:lnTo>
                    <a:pt x="1606" y="95"/>
                  </a:lnTo>
                  <a:lnTo>
                    <a:pt x="1583" y="97"/>
                  </a:lnTo>
                  <a:lnTo>
                    <a:pt x="1510" y="97"/>
                  </a:lnTo>
                  <a:lnTo>
                    <a:pt x="1488" y="97"/>
                  </a:lnTo>
                  <a:lnTo>
                    <a:pt x="1466" y="99"/>
                  </a:lnTo>
                  <a:lnTo>
                    <a:pt x="1443" y="96"/>
                  </a:lnTo>
                  <a:lnTo>
                    <a:pt x="1416" y="99"/>
                  </a:lnTo>
                  <a:lnTo>
                    <a:pt x="1346" y="97"/>
                  </a:lnTo>
                  <a:lnTo>
                    <a:pt x="1325" y="93"/>
                  </a:lnTo>
                  <a:lnTo>
                    <a:pt x="1260" y="97"/>
                  </a:lnTo>
                  <a:lnTo>
                    <a:pt x="1216" y="92"/>
                  </a:lnTo>
                  <a:lnTo>
                    <a:pt x="1165" y="97"/>
                  </a:lnTo>
                  <a:lnTo>
                    <a:pt x="1125" y="94"/>
                  </a:lnTo>
                  <a:lnTo>
                    <a:pt x="1088" y="97"/>
                  </a:lnTo>
                  <a:lnTo>
                    <a:pt x="1067" y="94"/>
                  </a:lnTo>
                  <a:lnTo>
                    <a:pt x="1048" y="95"/>
                  </a:lnTo>
                  <a:lnTo>
                    <a:pt x="1022" y="95"/>
                  </a:lnTo>
                  <a:lnTo>
                    <a:pt x="1006" y="92"/>
                  </a:lnTo>
                  <a:lnTo>
                    <a:pt x="987" y="97"/>
                  </a:lnTo>
                  <a:lnTo>
                    <a:pt x="967" y="92"/>
                  </a:lnTo>
                  <a:lnTo>
                    <a:pt x="947" y="93"/>
                  </a:lnTo>
                  <a:lnTo>
                    <a:pt x="923" y="95"/>
                  </a:lnTo>
                  <a:lnTo>
                    <a:pt x="901" y="97"/>
                  </a:lnTo>
                  <a:lnTo>
                    <a:pt x="875" y="97"/>
                  </a:lnTo>
                  <a:lnTo>
                    <a:pt x="839" y="97"/>
                  </a:lnTo>
                  <a:lnTo>
                    <a:pt x="813" y="97"/>
                  </a:lnTo>
                  <a:lnTo>
                    <a:pt x="791" y="95"/>
                  </a:lnTo>
                  <a:lnTo>
                    <a:pt x="769" y="95"/>
                  </a:lnTo>
                  <a:lnTo>
                    <a:pt x="720" y="99"/>
                  </a:lnTo>
                  <a:lnTo>
                    <a:pt x="681" y="94"/>
                  </a:lnTo>
                  <a:lnTo>
                    <a:pt x="638" y="99"/>
                  </a:lnTo>
                  <a:lnTo>
                    <a:pt x="603" y="95"/>
                  </a:lnTo>
                  <a:lnTo>
                    <a:pt x="563" y="99"/>
                  </a:lnTo>
                  <a:lnTo>
                    <a:pt x="531" y="95"/>
                  </a:lnTo>
                  <a:lnTo>
                    <a:pt x="496" y="95"/>
                  </a:lnTo>
                  <a:lnTo>
                    <a:pt x="463" y="97"/>
                  </a:lnTo>
                  <a:lnTo>
                    <a:pt x="435" y="97"/>
                  </a:lnTo>
                  <a:lnTo>
                    <a:pt x="351" y="97"/>
                  </a:lnTo>
                  <a:lnTo>
                    <a:pt x="326" y="97"/>
                  </a:lnTo>
                  <a:lnTo>
                    <a:pt x="254" y="95"/>
                  </a:lnTo>
                  <a:lnTo>
                    <a:pt x="208" y="97"/>
                  </a:lnTo>
                  <a:lnTo>
                    <a:pt x="84" y="94"/>
                  </a:lnTo>
                  <a:lnTo>
                    <a:pt x="15" y="95"/>
                  </a:lnTo>
                  <a:lnTo>
                    <a:pt x="3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5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" name="Group 19"/>
          <p:cNvGrpSpPr>
            <a:grpSpLocks/>
          </p:cNvGrpSpPr>
          <p:nvPr/>
        </p:nvGrpSpPr>
        <p:grpSpPr bwMode="auto">
          <a:xfrm>
            <a:off x="6243638" y="222250"/>
            <a:ext cx="2795587" cy="866775"/>
            <a:chOff x="3933" y="140"/>
            <a:chExt cx="1761" cy="546"/>
          </a:xfrm>
        </p:grpSpPr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3933" y="140"/>
              <a:ext cx="1761" cy="445"/>
            </a:xfrm>
            <a:custGeom>
              <a:avLst/>
              <a:gdLst>
                <a:gd name="T0" fmla="*/ 23 w 1761"/>
                <a:gd name="T1" fmla="*/ 6 h 445"/>
                <a:gd name="T2" fmla="*/ 37 w 1761"/>
                <a:gd name="T3" fmla="*/ 0 h 445"/>
                <a:gd name="T4" fmla="*/ 1706 w 1761"/>
                <a:gd name="T5" fmla="*/ 0 h 445"/>
                <a:gd name="T6" fmla="*/ 1725 w 1761"/>
                <a:gd name="T7" fmla="*/ 4 h 445"/>
                <a:gd name="T8" fmla="*/ 1739 w 1761"/>
                <a:gd name="T9" fmla="*/ 15 h 445"/>
                <a:gd name="T10" fmla="*/ 1751 w 1761"/>
                <a:gd name="T11" fmla="*/ 44 h 445"/>
                <a:gd name="T12" fmla="*/ 1758 w 1761"/>
                <a:gd name="T13" fmla="*/ 77 h 445"/>
                <a:gd name="T14" fmla="*/ 1760 w 1761"/>
                <a:gd name="T15" fmla="*/ 115 h 445"/>
                <a:gd name="T16" fmla="*/ 1760 w 1761"/>
                <a:gd name="T17" fmla="*/ 444 h 445"/>
                <a:gd name="T18" fmla="*/ 66 w 1761"/>
                <a:gd name="T19" fmla="*/ 444 h 445"/>
                <a:gd name="T20" fmla="*/ 0 w 1761"/>
                <a:gd name="T21" fmla="*/ 444 h 445"/>
                <a:gd name="T22" fmla="*/ 0 w 1761"/>
                <a:gd name="T23" fmla="*/ 138 h 445"/>
                <a:gd name="T24" fmla="*/ 0 w 1761"/>
                <a:gd name="T25" fmla="*/ 93 h 445"/>
                <a:gd name="T26" fmla="*/ 7 w 1761"/>
                <a:gd name="T27" fmla="*/ 49 h 445"/>
                <a:gd name="T28" fmla="*/ 13 w 1761"/>
                <a:gd name="T29" fmla="*/ 26 h 445"/>
                <a:gd name="T30" fmla="*/ 23 w 1761"/>
                <a:gd name="T31" fmla="*/ 6 h 4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61" h="445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4"/>
                  </a:lnTo>
                  <a:lnTo>
                    <a:pt x="1758" y="77"/>
                  </a:lnTo>
                  <a:lnTo>
                    <a:pt x="1760" y="115"/>
                  </a:lnTo>
                  <a:lnTo>
                    <a:pt x="1760" y="444"/>
                  </a:lnTo>
                  <a:lnTo>
                    <a:pt x="66" y="444"/>
                  </a:lnTo>
                  <a:lnTo>
                    <a:pt x="0" y="444"/>
                  </a:lnTo>
                  <a:lnTo>
                    <a:pt x="0" y="138"/>
                  </a:lnTo>
                  <a:lnTo>
                    <a:pt x="0" y="93"/>
                  </a:lnTo>
                  <a:lnTo>
                    <a:pt x="7" y="49"/>
                  </a:lnTo>
                  <a:lnTo>
                    <a:pt x="13" y="26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3933" y="425"/>
              <a:ext cx="1761" cy="190"/>
            </a:xfrm>
            <a:custGeom>
              <a:avLst/>
              <a:gdLst>
                <a:gd name="T0" fmla="*/ 85 w 1761"/>
                <a:gd name="T1" fmla="*/ 65 h 190"/>
                <a:gd name="T2" fmla="*/ 138 w 1761"/>
                <a:gd name="T3" fmla="*/ 65 h 190"/>
                <a:gd name="T4" fmla="*/ 180 w 1761"/>
                <a:gd name="T5" fmla="*/ 97 h 190"/>
                <a:gd name="T6" fmla="*/ 248 w 1761"/>
                <a:gd name="T7" fmla="*/ 78 h 190"/>
                <a:gd name="T8" fmla="*/ 325 w 1761"/>
                <a:gd name="T9" fmla="*/ 69 h 190"/>
                <a:gd name="T10" fmla="*/ 379 w 1761"/>
                <a:gd name="T11" fmla="*/ 88 h 190"/>
                <a:gd name="T12" fmla="*/ 438 w 1761"/>
                <a:gd name="T13" fmla="*/ 78 h 190"/>
                <a:gd name="T14" fmla="*/ 532 w 1761"/>
                <a:gd name="T15" fmla="*/ 84 h 190"/>
                <a:gd name="T16" fmla="*/ 592 w 1761"/>
                <a:gd name="T17" fmla="*/ 97 h 190"/>
                <a:gd name="T18" fmla="*/ 663 w 1761"/>
                <a:gd name="T19" fmla="*/ 59 h 190"/>
                <a:gd name="T20" fmla="*/ 716 w 1761"/>
                <a:gd name="T21" fmla="*/ 93 h 190"/>
                <a:gd name="T22" fmla="*/ 787 w 1761"/>
                <a:gd name="T23" fmla="*/ 87 h 190"/>
                <a:gd name="T24" fmla="*/ 824 w 1761"/>
                <a:gd name="T25" fmla="*/ 93 h 190"/>
                <a:gd name="T26" fmla="*/ 857 w 1761"/>
                <a:gd name="T27" fmla="*/ 59 h 190"/>
                <a:gd name="T28" fmla="*/ 899 w 1761"/>
                <a:gd name="T29" fmla="*/ 35 h 190"/>
                <a:gd name="T30" fmla="*/ 949 w 1761"/>
                <a:gd name="T31" fmla="*/ 32 h 190"/>
                <a:gd name="T32" fmla="*/ 991 w 1761"/>
                <a:gd name="T33" fmla="*/ 23 h 190"/>
                <a:gd name="T34" fmla="*/ 1030 w 1761"/>
                <a:gd name="T35" fmla="*/ 49 h 190"/>
                <a:gd name="T36" fmla="*/ 1071 w 1761"/>
                <a:gd name="T37" fmla="*/ 69 h 190"/>
                <a:gd name="T38" fmla="*/ 1138 w 1761"/>
                <a:gd name="T39" fmla="*/ 55 h 190"/>
                <a:gd name="T40" fmla="*/ 1168 w 1761"/>
                <a:gd name="T41" fmla="*/ 92 h 190"/>
                <a:gd name="T42" fmla="*/ 1215 w 1761"/>
                <a:gd name="T43" fmla="*/ 97 h 190"/>
                <a:gd name="T44" fmla="*/ 1293 w 1761"/>
                <a:gd name="T45" fmla="*/ 97 h 190"/>
                <a:gd name="T46" fmla="*/ 1340 w 1761"/>
                <a:gd name="T47" fmla="*/ 81 h 190"/>
                <a:gd name="T48" fmla="*/ 1376 w 1761"/>
                <a:gd name="T49" fmla="*/ 88 h 190"/>
                <a:gd name="T50" fmla="*/ 1418 w 1761"/>
                <a:gd name="T51" fmla="*/ 59 h 190"/>
                <a:gd name="T52" fmla="*/ 1478 w 1761"/>
                <a:gd name="T53" fmla="*/ 55 h 190"/>
                <a:gd name="T54" fmla="*/ 1528 w 1761"/>
                <a:gd name="T55" fmla="*/ 23 h 190"/>
                <a:gd name="T56" fmla="*/ 1567 w 1761"/>
                <a:gd name="T57" fmla="*/ 15 h 190"/>
                <a:gd name="T58" fmla="*/ 1617 w 1761"/>
                <a:gd name="T59" fmla="*/ 28 h 190"/>
                <a:gd name="T60" fmla="*/ 1661 w 1761"/>
                <a:gd name="T61" fmla="*/ 1 h 190"/>
                <a:gd name="T62" fmla="*/ 1703 w 1761"/>
                <a:gd name="T63" fmla="*/ 49 h 190"/>
                <a:gd name="T64" fmla="*/ 1750 w 1761"/>
                <a:gd name="T65" fmla="*/ 24 h 190"/>
                <a:gd name="T66" fmla="*/ 1760 w 1761"/>
                <a:gd name="T67" fmla="*/ 189 h 190"/>
                <a:gd name="T68" fmla="*/ 727 w 1761"/>
                <a:gd name="T69" fmla="*/ 153 h 190"/>
                <a:gd name="T70" fmla="*/ 0 w 1761"/>
                <a:gd name="T71" fmla="*/ 30 h 190"/>
                <a:gd name="T72" fmla="*/ 26 w 1761"/>
                <a:gd name="T73" fmla="*/ 51 h 190"/>
                <a:gd name="T74" fmla="*/ 61 w 1761"/>
                <a:gd name="T75" fmla="*/ 59 h 1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761" h="190">
                  <a:moveTo>
                    <a:pt x="61" y="59"/>
                  </a:moveTo>
                  <a:lnTo>
                    <a:pt x="85" y="65"/>
                  </a:lnTo>
                  <a:lnTo>
                    <a:pt x="112" y="59"/>
                  </a:lnTo>
                  <a:lnTo>
                    <a:pt x="138" y="65"/>
                  </a:lnTo>
                  <a:lnTo>
                    <a:pt x="158" y="83"/>
                  </a:lnTo>
                  <a:lnTo>
                    <a:pt x="180" y="97"/>
                  </a:lnTo>
                  <a:lnTo>
                    <a:pt x="217" y="85"/>
                  </a:lnTo>
                  <a:lnTo>
                    <a:pt x="248" y="78"/>
                  </a:lnTo>
                  <a:lnTo>
                    <a:pt x="293" y="78"/>
                  </a:lnTo>
                  <a:lnTo>
                    <a:pt x="325" y="69"/>
                  </a:lnTo>
                  <a:lnTo>
                    <a:pt x="354" y="78"/>
                  </a:lnTo>
                  <a:lnTo>
                    <a:pt x="379" y="88"/>
                  </a:lnTo>
                  <a:lnTo>
                    <a:pt x="402" y="92"/>
                  </a:lnTo>
                  <a:lnTo>
                    <a:pt x="438" y="78"/>
                  </a:lnTo>
                  <a:lnTo>
                    <a:pt x="477" y="78"/>
                  </a:lnTo>
                  <a:lnTo>
                    <a:pt x="532" y="84"/>
                  </a:lnTo>
                  <a:lnTo>
                    <a:pt x="555" y="102"/>
                  </a:lnTo>
                  <a:lnTo>
                    <a:pt x="592" y="97"/>
                  </a:lnTo>
                  <a:lnTo>
                    <a:pt x="629" y="69"/>
                  </a:lnTo>
                  <a:lnTo>
                    <a:pt x="663" y="59"/>
                  </a:lnTo>
                  <a:lnTo>
                    <a:pt x="687" y="69"/>
                  </a:lnTo>
                  <a:lnTo>
                    <a:pt x="716" y="93"/>
                  </a:lnTo>
                  <a:lnTo>
                    <a:pt x="750" y="102"/>
                  </a:lnTo>
                  <a:lnTo>
                    <a:pt x="787" y="87"/>
                  </a:lnTo>
                  <a:lnTo>
                    <a:pt x="805" y="81"/>
                  </a:lnTo>
                  <a:lnTo>
                    <a:pt x="824" y="93"/>
                  </a:lnTo>
                  <a:lnTo>
                    <a:pt x="840" y="78"/>
                  </a:lnTo>
                  <a:lnTo>
                    <a:pt x="857" y="59"/>
                  </a:lnTo>
                  <a:lnTo>
                    <a:pt x="877" y="40"/>
                  </a:lnTo>
                  <a:lnTo>
                    <a:pt x="899" y="35"/>
                  </a:lnTo>
                  <a:lnTo>
                    <a:pt x="924" y="40"/>
                  </a:lnTo>
                  <a:lnTo>
                    <a:pt x="949" y="32"/>
                  </a:lnTo>
                  <a:lnTo>
                    <a:pt x="975" y="23"/>
                  </a:lnTo>
                  <a:lnTo>
                    <a:pt x="991" y="23"/>
                  </a:lnTo>
                  <a:lnTo>
                    <a:pt x="1006" y="25"/>
                  </a:lnTo>
                  <a:lnTo>
                    <a:pt x="1030" y="49"/>
                  </a:lnTo>
                  <a:lnTo>
                    <a:pt x="1052" y="45"/>
                  </a:lnTo>
                  <a:lnTo>
                    <a:pt x="1071" y="69"/>
                  </a:lnTo>
                  <a:lnTo>
                    <a:pt x="1107" y="69"/>
                  </a:lnTo>
                  <a:lnTo>
                    <a:pt x="1138" y="55"/>
                  </a:lnTo>
                  <a:lnTo>
                    <a:pt x="1153" y="73"/>
                  </a:lnTo>
                  <a:lnTo>
                    <a:pt x="1168" y="92"/>
                  </a:lnTo>
                  <a:lnTo>
                    <a:pt x="1190" y="86"/>
                  </a:lnTo>
                  <a:lnTo>
                    <a:pt x="1215" y="97"/>
                  </a:lnTo>
                  <a:lnTo>
                    <a:pt x="1242" y="87"/>
                  </a:lnTo>
                  <a:lnTo>
                    <a:pt x="1293" y="97"/>
                  </a:lnTo>
                  <a:lnTo>
                    <a:pt x="1315" y="107"/>
                  </a:lnTo>
                  <a:lnTo>
                    <a:pt x="1340" y="81"/>
                  </a:lnTo>
                  <a:lnTo>
                    <a:pt x="1357" y="79"/>
                  </a:lnTo>
                  <a:lnTo>
                    <a:pt x="1376" y="88"/>
                  </a:lnTo>
                  <a:lnTo>
                    <a:pt x="1394" y="85"/>
                  </a:lnTo>
                  <a:lnTo>
                    <a:pt x="1418" y="59"/>
                  </a:lnTo>
                  <a:lnTo>
                    <a:pt x="1458" y="51"/>
                  </a:lnTo>
                  <a:lnTo>
                    <a:pt x="1478" y="55"/>
                  </a:lnTo>
                  <a:lnTo>
                    <a:pt x="1498" y="55"/>
                  </a:lnTo>
                  <a:lnTo>
                    <a:pt x="1528" y="23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9"/>
                  </a:lnTo>
                  <a:lnTo>
                    <a:pt x="1617" y="28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9"/>
                  </a:lnTo>
                  <a:lnTo>
                    <a:pt x="1703" y="49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4"/>
                  </a:lnTo>
                  <a:lnTo>
                    <a:pt x="1760" y="189"/>
                  </a:lnTo>
                  <a:lnTo>
                    <a:pt x="740" y="148"/>
                  </a:lnTo>
                  <a:lnTo>
                    <a:pt x="727" y="153"/>
                  </a:lnTo>
                  <a:lnTo>
                    <a:pt x="0" y="136"/>
                  </a:lnTo>
                  <a:lnTo>
                    <a:pt x="0" y="30"/>
                  </a:lnTo>
                  <a:lnTo>
                    <a:pt x="10" y="46"/>
                  </a:lnTo>
                  <a:lnTo>
                    <a:pt x="26" y="51"/>
                  </a:lnTo>
                  <a:lnTo>
                    <a:pt x="46" y="53"/>
                  </a:lnTo>
                  <a:lnTo>
                    <a:pt x="61" y="59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3933" y="489"/>
              <a:ext cx="1761" cy="197"/>
            </a:xfrm>
            <a:custGeom>
              <a:avLst/>
              <a:gdLst>
                <a:gd name="T0" fmla="*/ 37 w 1761"/>
                <a:gd name="T1" fmla="*/ 194 h 197"/>
                <a:gd name="T2" fmla="*/ 1706 w 1761"/>
                <a:gd name="T3" fmla="*/ 196 h 197"/>
                <a:gd name="T4" fmla="*/ 1739 w 1761"/>
                <a:gd name="T5" fmla="*/ 189 h 197"/>
                <a:gd name="T6" fmla="*/ 1758 w 1761"/>
                <a:gd name="T7" fmla="*/ 165 h 197"/>
                <a:gd name="T8" fmla="*/ 1760 w 1761"/>
                <a:gd name="T9" fmla="*/ 23 h 197"/>
                <a:gd name="T10" fmla="*/ 1736 w 1761"/>
                <a:gd name="T11" fmla="*/ 7 h 197"/>
                <a:gd name="T12" fmla="*/ 1723 w 1761"/>
                <a:gd name="T13" fmla="*/ 53 h 197"/>
                <a:gd name="T14" fmla="*/ 1706 w 1761"/>
                <a:gd name="T15" fmla="*/ 50 h 197"/>
                <a:gd name="T16" fmla="*/ 1671 w 1761"/>
                <a:gd name="T17" fmla="*/ 26 h 197"/>
                <a:gd name="T18" fmla="*/ 1625 w 1761"/>
                <a:gd name="T19" fmla="*/ 34 h 197"/>
                <a:gd name="T20" fmla="*/ 1588 w 1761"/>
                <a:gd name="T21" fmla="*/ 39 h 197"/>
                <a:gd name="T22" fmla="*/ 1554 w 1761"/>
                <a:gd name="T23" fmla="*/ 26 h 197"/>
                <a:gd name="T24" fmla="*/ 1520 w 1761"/>
                <a:gd name="T25" fmla="*/ 42 h 197"/>
                <a:gd name="T26" fmla="*/ 1498 w 1761"/>
                <a:gd name="T27" fmla="*/ 52 h 197"/>
                <a:gd name="T28" fmla="*/ 1445 w 1761"/>
                <a:gd name="T29" fmla="*/ 45 h 197"/>
                <a:gd name="T30" fmla="*/ 1396 w 1761"/>
                <a:gd name="T31" fmla="*/ 37 h 197"/>
                <a:gd name="T32" fmla="*/ 1337 w 1761"/>
                <a:gd name="T33" fmla="*/ 86 h 197"/>
                <a:gd name="T34" fmla="*/ 1293 w 1761"/>
                <a:gd name="T35" fmla="*/ 61 h 197"/>
                <a:gd name="T36" fmla="*/ 1240 w 1761"/>
                <a:gd name="T37" fmla="*/ 59 h 197"/>
                <a:gd name="T38" fmla="*/ 1153 w 1761"/>
                <a:gd name="T39" fmla="*/ 58 h 197"/>
                <a:gd name="T40" fmla="*/ 1112 w 1761"/>
                <a:gd name="T41" fmla="*/ 52 h 197"/>
                <a:gd name="T42" fmla="*/ 1079 w 1761"/>
                <a:gd name="T43" fmla="*/ 37 h 197"/>
                <a:gd name="T44" fmla="*/ 1006 w 1761"/>
                <a:gd name="T45" fmla="*/ 68 h 197"/>
                <a:gd name="T46" fmla="*/ 943 w 1761"/>
                <a:gd name="T47" fmla="*/ 53 h 197"/>
                <a:gd name="T48" fmla="*/ 866 w 1761"/>
                <a:gd name="T49" fmla="*/ 61 h 197"/>
                <a:gd name="T50" fmla="*/ 804 w 1761"/>
                <a:gd name="T51" fmla="*/ 61 h 197"/>
                <a:gd name="T52" fmla="*/ 730 w 1761"/>
                <a:gd name="T53" fmla="*/ 82 h 197"/>
                <a:gd name="T54" fmla="*/ 652 w 1761"/>
                <a:gd name="T55" fmla="*/ 71 h 197"/>
                <a:gd name="T56" fmla="*/ 563 w 1761"/>
                <a:gd name="T57" fmla="*/ 73 h 197"/>
                <a:gd name="T58" fmla="*/ 468 w 1761"/>
                <a:gd name="T59" fmla="*/ 52 h 197"/>
                <a:gd name="T60" fmla="*/ 369 w 1761"/>
                <a:gd name="T61" fmla="*/ 37 h 197"/>
                <a:gd name="T62" fmla="*/ 301 w 1761"/>
                <a:gd name="T63" fmla="*/ 55 h 197"/>
                <a:gd name="T64" fmla="*/ 262 w 1761"/>
                <a:gd name="T65" fmla="*/ 50 h 197"/>
                <a:gd name="T66" fmla="*/ 205 w 1761"/>
                <a:gd name="T67" fmla="*/ 57 h 197"/>
                <a:gd name="T68" fmla="*/ 143 w 1761"/>
                <a:gd name="T69" fmla="*/ 55 h 197"/>
                <a:gd name="T70" fmla="*/ 80 w 1761"/>
                <a:gd name="T71" fmla="*/ 68 h 197"/>
                <a:gd name="T72" fmla="*/ 16 w 1761"/>
                <a:gd name="T73" fmla="*/ 59 h 197"/>
                <a:gd name="T74" fmla="*/ 2 w 1761"/>
                <a:gd name="T75" fmla="*/ 116 h 197"/>
                <a:gd name="T76" fmla="*/ 13 w 1761"/>
                <a:gd name="T77" fmla="*/ 184 h 19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61" h="197">
                  <a:moveTo>
                    <a:pt x="23" y="191"/>
                  </a:moveTo>
                  <a:lnTo>
                    <a:pt x="37" y="194"/>
                  </a:lnTo>
                  <a:lnTo>
                    <a:pt x="54" y="196"/>
                  </a:lnTo>
                  <a:lnTo>
                    <a:pt x="1706" y="196"/>
                  </a:lnTo>
                  <a:lnTo>
                    <a:pt x="1725" y="193"/>
                  </a:lnTo>
                  <a:lnTo>
                    <a:pt x="1739" y="189"/>
                  </a:lnTo>
                  <a:lnTo>
                    <a:pt x="1751" y="178"/>
                  </a:lnTo>
                  <a:lnTo>
                    <a:pt x="1758" y="165"/>
                  </a:lnTo>
                  <a:lnTo>
                    <a:pt x="1760" y="150"/>
                  </a:lnTo>
                  <a:lnTo>
                    <a:pt x="1760" y="23"/>
                  </a:lnTo>
                  <a:lnTo>
                    <a:pt x="1745" y="0"/>
                  </a:lnTo>
                  <a:lnTo>
                    <a:pt x="1736" y="7"/>
                  </a:lnTo>
                  <a:lnTo>
                    <a:pt x="1729" y="28"/>
                  </a:lnTo>
                  <a:lnTo>
                    <a:pt x="1723" y="53"/>
                  </a:lnTo>
                  <a:lnTo>
                    <a:pt x="1716" y="52"/>
                  </a:lnTo>
                  <a:lnTo>
                    <a:pt x="1706" y="50"/>
                  </a:lnTo>
                  <a:lnTo>
                    <a:pt x="1685" y="37"/>
                  </a:lnTo>
                  <a:lnTo>
                    <a:pt x="1671" y="26"/>
                  </a:lnTo>
                  <a:lnTo>
                    <a:pt x="1649" y="23"/>
                  </a:lnTo>
                  <a:lnTo>
                    <a:pt x="1625" y="34"/>
                  </a:lnTo>
                  <a:lnTo>
                    <a:pt x="1603" y="52"/>
                  </a:lnTo>
                  <a:lnTo>
                    <a:pt x="1588" y="39"/>
                  </a:lnTo>
                  <a:lnTo>
                    <a:pt x="1574" y="37"/>
                  </a:lnTo>
                  <a:lnTo>
                    <a:pt x="1554" y="26"/>
                  </a:lnTo>
                  <a:lnTo>
                    <a:pt x="1534" y="30"/>
                  </a:lnTo>
                  <a:lnTo>
                    <a:pt x="1520" y="42"/>
                  </a:lnTo>
                  <a:lnTo>
                    <a:pt x="1514" y="59"/>
                  </a:lnTo>
                  <a:lnTo>
                    <a:pt x="1498" y="52"/>
                  </a:lnTo>
                  <a:lnTo>
                    <a:pt x="1475" y="52"/>
                  </a:lnTo>
                  <a:lnTo>
                    <a:pt x="1445" y="45"/>
                  </a:lnTo>
                  <a:lnTo>
                    <a:pt x="1419" y="59"/>
                  </a:lnTo>
                  <a:lnTo>
                    <a:pt x="1396" y="37"/>
                  </a:lnTo>
                  <a:lnTo>
                    <a:pt x="1366" y="52"/>
                  </a:lnTo>
                  <a:lnTo>
                    <a:pt x="1337" y="86"/>
                  </a:lnTo>
                  <a:lnTo>
                    <a:pt x="1314" y="73"/>
                  </a:lnTo>
                  <a:lnTo>
                    <a:pt x="1293" y="61"/>
                  </a:lnTo>
                  <a:lnTo>
                    <a:pt x="1270" y="53"/>
                  </a:lnTo>
                  <a:lnTo>
                    <a:pt x="1240" y="59"/>
                  </a:lnTo>
                  <a:lnTo>
                    <a:pt x="1194" y="69"/>
                  </a:lnTo>
                  <a:lnTo>
                    <a:pt x="1153" y="58"/>
                  </a:lnTo>
                  <a:lnTo>
                    <a:pt x="1135" y="63"/>
                  </a:lnTo>
                  <a:lnTo>
                    <a:pt x="1112" y="52"/>
                  </a:lnTo>
                  <a:lnTo>
                    <a:pt x="1097" y="40"/>
                  </a:lnTo>
                  <a:lnTo>
                    <a:pt x="1079" y="37"/>
                  </a:lnTo>
                  <a:lnTo>
                    <a:pt x="1047" y="45"/>
                  </a:lnTo>
                  <a:lnTo>
                    <a:pt x="1006" y="68"/>
                  </a:lnTo>
                  <a:lnTo>
                    <a:pt x="972" y="47"/>
                  </a:lnTo>
                  <a:lnTo>
                    <a:pt x="943" y="53"/>
                  </a:lnTo>
                  <a:lnTo>
                    <a:pt x="916" y="82"/>
                  </a:lnTo>
                  <a:lnTo>
                    <a:pt x="866" y="61"/>
                  </a:lnTo>
                  <a:lnTo>
                    <a:pt x="829" y="71"/>
                  </a:lnTo>
                  <a:lnTo>
                    <a:pt x="804" y="61"/>
                  </a:lnTo>
                  <a:lnTo>
                    <a:pt x="767" y="66"/>
                  </a:lnTo>
                  <a:lnTo>
                    <a:pt x="730" y="82"/>
                  </a:lnTo>
                  <a:lnTo>
                    <a:pt x="704" y="76"/>
                  </a:lnTo>
                  <a:lnTo>
                    <a:pt x="652" y="71"/>
                  </a:lnTo>
                  <a:lnTo>
                    <a:pt x="619" y="82"/>
                  </a:lnTo>
                  <a:lnTo>
                    <a:pt x="563" y="73"/>
                  </a:lnTo>
                  <a:lnTo>
                    <a:pt x="517" y="66"/>
                  </a:lnTo>
                  <a:lnTo>
                    <a:pt x="468" y="52"/>
                  </a:lnTo>
                  <a:lnTo>
                    <a:pt x="422" y="66"/>
                  </a:lnTo>
                  <a:lnTo>
                    <a:pt x="369" y="37"/>
                  </a:lnTo>
                  <a:lnTo>
                    <a:pt x="329" y="37"/>
                  </a:lnTo>
                  <a:lnTo>
                    <a:pt x="301" y="55"/>
                  </a:lnTo>
                  <a:lnTo>
                    <a:pt x="284" y="41"/>
                  </a:lnTo>
                  <a:lnTo>
                    <a:pt x="262" y="50"/>
                  </a:lnTo>
                  <a:lnTo>
                    <a:pt x="233" y="52"/>
                  </a:lnTo>
                  <a:lnTo>
                    <a:pt x="205" y="57"/>
                  </a:lnTo>
                  <a:lnTo>
                    <a:pt x="171" y="69"/>
                  </a:lnTo>
                  <a:lnTo>
                    <a:pt x="143" y="55"/>
                  </a:lnTo>
                  <a:lnTo>
                    <a:pt x="116" y="62"/>
                  </a:lnTo>
                  <a:lnTo>
                    <a:pt x="80" y="68"/>
                  </a:lnTo>
                  <a:lnTo>
                    <a:pt x="58" y="62"/>
                  </a:lnTo>
                  <a:lnTo>
                    <a:pt x="16" y="59"/>
                  </a:lnTo>
                  <a:lnTo>
                    <a:pt x="0" y="73"/>
                  </a:lnTo>
                  <a:lnTo>
                    <a:pt x="2" y="116"/>
                  </a:lnTo>
                  <a:lnTo>
                    <a:pt x="4" y="153"/>
                  </a:lnTo>
                  <a:lnTo>
                    <a:pt x="13" y="184"/>
                  </a:lnTo>
                  <a:lnTo>
                    <a:pt x="23" y="191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3943" y="152"/>
              <a:ext cx="1733" cy="254"/>
            </a:xfrm>
            <a:custGeom>
              <a:avLst/>
              <a:gdLst>
                <a:gd name="T0" fmla="*/ 0 w 1733"/>
                <a:gd name="T1" fmla="*/ 191 h 254"/>
                <a:gd name="T2" fmla="*/ 4 w 1733"/>
                <a:gd name="T3" fmla="*/ 203 h 254"/>
                <a:gd name="T4" fmla="*/ 7 w 1733"/>
                <a:gd name="T5" fmla="*/ 92 h 254"/>
                <a:gd name="T6" fmla="*/ 22 w 1733"/>
                <a:gd name="T7" fmla="*/ 46 h 254"/>
                <a:gd name="T8" fmla="*/ 82 w 1733"/>
                <a:gd name="T9" fmla="*/ 40 h 254"/>
                <a:gd name="T10" fmla="*/ 198 w 1733"/>
                <a:gd name="T11" fmla="*/ 46 h 254"/>
                <a:gd name="T12" fmla="*/ 308 w 1733"/>
                <a:gd name="T13" fmla="*/ 44 h 254"/>
                <a:gd name="T14" fmla="*/ 437 w 1733"/>
                <a:gd name="T15" fmla="*/ 46 h 254"/>
                <a:gd name="T16" fmla="*/ 525 w 1733"/>
                <a:gd name="T17" fmla="*/ 40 h 254"/>
                <a:gd name="T18" fmla="*/ 598 w 1733"/>
                <a:gd name="T19" fmla="*/ 40 h 254"/>
                <a:gd name="T20" fmla="*/ 708 w 1733"/>
                <a:gd name="T21" fmla="*/ 53 h 254"/>
                <a:gd name="T22" fmla="*/ 788 w 1733"/>
                <a:gd name="T23" fmla="*/ 55 h 254"/>
                <a:gd name="T24" fmla="*/ 878 w 1733"/>
                <a:gd name="T25" fmla="*/ 46 h 254"/>
                <a:gd name="T26" fmla="*/ 986 w 1733"/>
                <a:gd name="T27" fmla="*/ 63 h 254"/>
                <a:gd name="T28" fmla="*/ 1071 w 1733"/>
                <a:gd name="T29" fmla="*/ 59 h 254"/>
                <a:gd name="T30" fmla="*/ 1150 w 1733"/>
                <a:gd name="T31" fmla="*/ 51 h 254"/>
                <a:gd name="T32" fmla="*/ 1241 w 1733"/>
                <a:gd name="T33" fmla="*/ 56 h 254"/>
                <a:gd name="T34" fmla="*/ 1319 w 1733"/>
                <a:gd name="T35" fmla="*/ 51 h 254"/>
                <a:gd name="T36" fmla="*/ 1395 w 1733"/>
                <a:gd name="T37" fmla="*/ 46 h 254"/>
                <a:gd name="T38" fmla="*/ 1449 w 1733"/>
                <a:gd name="T39" fmla="*/ 50 h 254"/>
                <a:gd name="T40" fmla="*/ 1557 w 1733"/>
                <a:gd name="T41" fmla="*/ 40 h 254"/>
                <a:gd name="T42" fmla="*/ 1665 w 1733"/>
                <a:gd name="T43" fmla="*/ 53 h 254"/>
                <a:gd name="T44" fmla="*/ 1703 w 1733"/>
                <a:gd name="T45" fmla="*/ 74 h 254"/>
                <a:gd name="T46" fmla="*/ 1721 w 1733"/>
                <a:gd name="T47" fmla="*/ 107 h 254"/>
                <a:gd name="T48" fmla="*/ 1732 w 1733"/>
                <a:gd name="T49" fmla="*/ 196 h 254"/>
                <a:gd name="T50" fmla="*/ 1732 w 1733"/>
                <a:gd name="T51" fmla="*/ 65 h 254"/>
                <a:gd name="T52" fmla="*/ 1725 w 1733"/>
                <a:gd name="T53" fmla="*/ 26 h 254"/>
                <a:gd name="T54" fmla="*/ 1606 w 1733"/>
                <a:gd name="T55" fmla="*/ 9 h 254"/>
                <a:gd name="T56" fmla="*/ 1510 w 1733"/>
                <a:gd name="T57" fmla="*/ 2 h 254"/>
                <a:gd name="T58" fmla="*/ 1443 w 1733"/>
                <a:gd name="T59" fmla="*/ 6 h 254"/>
                <a:gd name="T60" fmla="*/ 1349 w 1733"/>
                <a:gd name="T61" fmla="*/ 13 h 254"/>
                <a:gd name="T62" fmla="*/ 1182 w 1733"/>
                <a:gd name="T63" fmla="*/ 9 h 254"/>
                <a:gd name="T64" fmla="*/ 1067 w 1733"/>
                <a:gd name="T65" fmla="*/ 10 h 254"/>
                <a:gd name="T66" fmla="*/ 986 w 1733"/>
                <a:gd name="T67" fmla="*/ 9 h 254"/>
                <a:gd name="T68" fmla="*/ 923 w 1733"/>
                <a:gd name="T69" fmla="*/ 7 h 254"/>
                <a:gd name="T70" fmla="*/ 813 w 1733"/>
                <a:gd name="T71" fmla="*/ 9 h 254"/>
                <a:gd name="T72" fmla="*/ 681 w 1733"/>
                <a:gd name="T73" fmla="*/ 10 h 254"/>
                <a:gd name="T74" fmla="*/ 531 w 1733"/>
                <a:gd name="T75" fmla="*/ 7 h 254"/>
                <a:gd name="T76" fmla="*/ 463 w 1733"/>
                <a:gd name="T77" fmla="*/ 4 h 254"/>
                <a:gd name="T78" fmla="*/ 351 w 1733"/>
                <a:gd name="T79" fmla="*/ 4 h 254"/>
                <a:gd name="T80" fmla="*/ 208 w 1733"/>
                <a:gd name="T81" fmla="*/ 4 h 254"/>
                <a:gd name="T82" fmla="*/ 87 w 1733"/>
                <a:gd name="T83" fmla="*/ 0 h 254"/>
                <a:gd name="T84" fmla="*/ 28 w 1733"/>
                <a:gd name="T85" fmla="*/ 2 h 254"/>
                <a:gd name="T86" fmla="*/ 4 w 1733"/>
                <a:gd name="T87" fmla="*/ 28 h 254"/>
                <a:gd name="T88" fmla="*/ 0 w 1733"/>
                <a:gd name="T89" fmla="*/ 89 h 2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733" h="254">
                  <a:moveTo>
                    <a:pt x="0" y="123"/>
                  </a:moveTo>
                  <a:lnTo>
                    <a:pt x="0" y="191"/>
                  </a:lnTo>
                  <a:lnTo>
                    <a:pt x="0" y="253"/>
                  </a:lnTo>
                  <a:lnTo>
                    <a:pt x="4" y="203"/>
                  </a:lnTo>
                  <a:lnTo>
                    <a:pt x="5" y="163"/>
                  </a:lnTo>
                  <a:lnTo>
                    <a:pt x="7" y="92"/>
                  </a:lnTo>
                  <a:lnTo>
                    <a:pt x="12" y="57"/>
                  </a:lnTo>
                  <a:lnTo>
                    <a:pt x="22" y="46"/>
                  </a:lnTo>
                  <a:lnTo>
                    <a:pt x="48" y="38"/>
                  </a:lnTo>
                  <a:lnTo>
                    <a:pt x="82" y="40"/>
                  </a:lnTo>
                  <a:lnTo>
                    <a:pt x="162" y="40"/>
                  </a:lnTo>
                  <a:lnTo>
                    <a:pt x="198" y="46"/>
                  </a:lnTo>
                  <a:lnTo>
                    <a:pt x="249" y="40"/>
                  </a:lnTo>
                  <a:lnTo>
                    <a:pt x="308" y="44"/>
                  </a:lnTo>
                  <a:lnTo>
                    <a:pt x="351" y="42"/>
                  </a:lnTo>
                  <a:lnTo>
                    <a:pt x="437" y="46"/>
                  </a:lnTo>
                  <a:lnTo>
                    <a:pt x="467" y="46"/>
                  </a:lnTo>
                  <a:lnTo>
                    <a:pt x="525" y="40"/>
                  </a:lnTo>
                  <a:lnTo>
                    <a:pt x="544" y="48"/>
                  </a:lnTo>
                  <a:lnTo>
                    <a:pt x="598" y="40"/>
                  </a:lnTo>
                  <a:lnTo>
                    <a:pt x="680" y="46"/>
                  </a:lnTo>
                  <a:lnTo>
                    <a:pt x="708" y="53"/>
                  </a:lnTo>
                  <a:lnTo>
                    <a:pt x="751" y="46"/>
                  </a:lnTo>
                  <a:lnTo>
                    <a:pt x="788" y="55"/>
                  </a:lnTo>
                  <a:lnTo>
                    <a:pt x="818" y="55"/>
                  </a:lnTo>
                  <a:lnTo>
                    <a:pt x="878" y="46"/>
                  </a:lnTo>
                  <a:lnTo>
                    <a:pt x="935" y="53"/>
                  </a:lnTo>
                  <a:lnTo>
                    <a:pt x="986" y="63"/>
                  </a:lnTo>
                  <a:lnTo>
                    <a:pt x="1002" y="65"/>
                  </a:lnTo>
                  <a:lnTo>
                    <a:pt x="1071" y="59"/>
                  </a:lnTo>
                  <a:lnTo>
                    <a:pt x="1135" y="54"/>
                  </a:lnTo>
                  <a:lnTo>
                    <a:pt x="1150" y="51"/>
                  </a:lnTo>
                  <a:lnTo>
                    <a:pt x="1174" y="53"/>
                  </a:lnTo>
                  <a:lnTo>
                    <a:pt x="1241" y="56"/>
                  </a:lnTo>
                  <a:lnTo>
                    <a:pt x="1292" y="48"/>
                  </a:lnTo>
                  <a:lnTo>
                    <a:pt x="1319" y="51"/>
                  </a:lnTo>
                  <a:lnTo>
                    <a:pt x="1360" y="53"/>
                  </a:lnTo>
                  <a:lnTo>
                    <a:pt x="1395" y="46"/>
                  </a:lnTo>
                  <a:lnTo>
                    <a:pt x="1418" y="40"/>
                  </a:lnTo>
                  <a:lnTo>
                    <a:pt x="1449" y="50"/>
                  </a:lnTo>
                  <a:lnTo>
                    <a:pt x="1514" y="53"/>
                  </a:lnTo>
                  <a:lnTo>
                    <a:pt x="1557" y="40"/>
                  </a:lnTo>
                  <a:lnTo>
                    <a:pt x="1620" y="53"/>
                  </a:lnTo>
                  <a:lnTo>
                    <a:pt x="1665" y="53"/>
                  </a:lnTo>
                  <a:lnTo>
                    <a:pt x="1688" y="53"/>
                  </a:lnTo>
                  <a:lnTo>
                    <a:pt x="1703" y="74"/>
                  </a:lnTo>
                  <a:lnTo>
                    <a:pt x="1713" y="85"/>
                  </a:lnTo>
                  <a:lnTo>
                    <a:pt x="1721" y="107"/>
                  </a:lnTo>
                  <a:lnTo>
                    <a:pt x="1727" y="145"/>
                  </a:lnTo>
                  <a:lnTo>
                    <a:pt x="1732" y="196"/>
                  </a:lnTo>
                  <a:lnTo>
                    <a:pt x="1732" y="92"/>
                  </a:lnTo>
                  <a:lnTo>
                    <a:pt x="1732" y="65"/>
                  </a:lnTo>
                  <a:lnTo>
                    <a:pt x="1729" y="47"/>
                  </a:lnTo>
                  <a:lnTo>
                    <a:pt x="1725" y="26"/>
                  </a:lnTo>
                  <a:lnTo>
                    <a:pt x="1700" y="12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6"/>
                  </a:lnTo>
                  <a:lnTo>
                    <a:pt x="1410" y="3"/>
                  </a:lnTo>
                  <a:lnTo>
                    <a:pt x="1349" y="13"/>
                  </a:lnTo>
                  <a:lnTo>
                    <a:pt x="1222" y="6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4"/>
                  </a:lnTo>
                  <a:lnTo>
                    <a:pt x="923" y="7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7"/>
                  </a:lnTo>
                  <a:lnTo>
                    <a:pt x="681" y="10"/>
                  </a:lnTo>
                  <a:lnTo>
                    <a:pt x="603" y="7"/>
                  </a:lnTo>
                  <a:lnTo>
                    <a:pt x="531" y="7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7"/>
                  </a:lnTo>
                  <a:lnTo>
                    <a:pt x="208" y="4"/>
                  </a:lnTo>
                  <a:lnTo>
                    <a:pt x="155" y="7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8"/>
                  </a:lnTo>
                  <a:lnTo>
                    <a:pt x="0" y="58"/>
                  </a:lnTo>
                  <a:lnTo>
                    <a:pt x="0" y="89"/>
                  </a:lnTo>
                  <a:lnTo>
                    <a:pt x="0" y="12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3946" y="556"/>
              <a:ext cx="1733" cy="103"/>
            </a:xfrm>
            <a:custGeom>
              <a:avLst/>
              <a:gdLst>
                <a:gd name="T0" fmla="*/ 0 w 1733"/>
                <a:gd name="T1" fmla="*/ 24 h 103"/>
                <a:gd name="T2" fmla="*/ 4 w 1733"/>
                <a:gd name="T3" fmla="*/ 20 h 103"/>
                <a:gd name="T4" fmla="*/ 6 w 1733"/>
                <a:gd name="T5" fmla="*/ 65 h 103"/>
                <a:gd name="T6" fmla="*/ 22 w 1733"/>
                <a:gd name="T7" fmla="*/ 83 h 103"/>
                <a:gd name="T8" fmla="*/ 48 w 1733"/>
                <a:gd name="T9" fmla="*/ 78 h 103"/>
                <a:gd name="T10" fmla="*/ 90 w 1733"/>
                <a:gd name="T11" fmla="*/ 78 h 103"/>
                <a:gd name="T12" fmla="*/ 132 w 1733"/>
                <a:gd name="T13" fmla="*/ 80 h 103"/>
                <a:gd name="T14" fmla="*/ 156 w 1733"/>
                <a:gd name="T15" fmla="*/ 82 h 103"/>
                <a:gd name="T16" fmla="*/ 202 w 1733"/>
                <a:gd name="T17" fmla="*/ 77 h 103"/>
                <a:gd name="T18" fmla="*/ 266 w 1733"/>
                <a:gd name="T19" fmla="*/ 82 h 103"/>
                <a:gd name="T20" fmla="*/ 336 w 1733"/>
                <a:gd name="T21" fmla="*/ 82 h 103"/>
                <a:gd name="T22" fmla="*/ 390 w 1733"/>
                <a:gd name="T23" fmla="*/ 85 h 103"/>
                <a:gd name="T24" fmla="*/ 421 w 1733"/>
                <a:gd name="T25" fmla="*/ 83 h 103"/>
                <a:gd name="T26" fmla="*/ 525 w 1733"/>
                <a:gd name="T27" fmla="*/ 85 h 103"/>
                <a:gd name="T28" fmla="*/ 590 w 1733"/>
                <a:gd name="T29" fmla="*/ 78 h 103"/>
                <a:gd name="T30" fmla="*/ 656 w 1733"/>
                <a:gd name="T31" fmla="*/ 80 h 103"/>
                <a:gd name="T32" fmla="*/ 708 w 1733"/>
                <a:gd name="T33" fmla="*/ 80 h 103"/>
                <a:gd name="T34" fmla="*/ 788 w 1733"/>
                <a:gd name="T35" fmla="*/ 79 h 103"/>
                <a:gd name="T36" fmla="*/ 850 w 1733"/>
                <a:gd name="T37" fmla="*/ 74 h 103"/>
                <a:gd name="T38" fmla="*/ 942 w 1733"/>
                <a:gd name="T39" fmla="*/ 75 h 103"/>
                <a:gd name="T40" fmla="*/ 1055 w 1733"/>
                <a:gd name="T41" fmla="*/ 78 h 103"/>
                <a:gd name="T42" fmla="*/ 1121 w 1733"/>
                <a:gd name="T43" fmla="*/ 74 h 103"/>
                <a:gd name="T44" fmla="*/ 1150 w 1733"/>
                <a:gd name="T45" fmla="*/ 81 h 103"/>
                <a:gd name="T46" fmla="*/ 1237 w 1733"/>
                <a:gd name="T47" fmla="*/ 81 h 103"/>
                <a:gd name="T48" fmla="*/ 1308 w 1733"/>
                <a:gd name="T49" fmla="*/ 81 h 103"/>
                <a:gd name="T50" fmla="*/ 1332 w 1733"/>
                <a:gd name="T51" fmla="*/ 77 h 103"/>
                <a:gd name="T52" fmla="*/ 1373 w 1733"/>
                <a:gd name="T53" fmla="*/ 82 h 103"/>
                <a:gd name="T54" fmla="*/ 1394 w 1733"/>
                <a:gd name="T55" fmla="*/ 83 h 103"/>
                <a:gd name="T56" fmla="*/ 1451 w 1733"/>
                <a:gd name="T57" fmla="*/ 82 h 103"/>
                <a:gd name="T58" fmla="*/ 1499 w 1733"/>
                <a:gd name="T59" fmla="*/ 80 h 103"/>
                <a:gd name="T60" fmla="*/ 1578 w 1733"/>
                <a:gd name="T61" fmla="*/ 76 h 103"/>
                <a:gd name="T62" fmla="*/ 1687 w 1733"/>
                <a:gd name="T63" fmla="*/ 75 h 103"/>
                <a:gd name="T64" fmla="*/ 1713 w 1733"/>
                <a:gd name="T65" fmla="*/ 67 h 103"/>
                <a:gd name="T66" fmla="*/ 1727 w 1733"/>
                <a:gd name="T67" fmla="*/ 43 h 103"/>
                <a:gd name="T68" fmla="*/ 1732 w 1733"/>
                <a:gd name="T69" fmla="*/ 65 h 103"/>
                <a:gd name="T70" fmla="*/ 1730 w 1733"/>
                <a:gd name="T71" fmla="*/ 82 h 103"/>
                <a:gd name="T72" fmla="*/ 1716 w 1733"/>
                <a:gd name="T73" fmla="*/ 98 h 103"/>
                <a:gd name="T74" fmla="*/ 1606 w 1733"/>
                <a:gd name="T75" fmla="*/ 98 h 103"/>
                <a:gd name="T76" fmla="*/ 1510 w 1733"/>
                <a:gd name="T77" fmla="*/ 100 h 103"/>
                <a:gd name="T78" fmla="*/ 1466 w 1733"/>
                <a:gd name="T79" fmla="*/ 102 h 103"/>
                <a:gd name="T80" fmla="*/ 1416 w 1733"/>
                <a:gd name="T81" fmla="*/ 102 h 103"/>
                <a:gd name="T82" fmla="*/ 1325 w 1733"/>
                <a:gd name="T83" fmla="*/ 96 h 103"/>
                <a:gd name="T84" fmla="*/ 1216 w 1733"/>
                <a:gd name="T85" fmla="*/ 95 h 103"/>
                <a:gd name="T86" fmla="*/ 1125 w 1733"/>
                <a:gd name="T87" fmla="*/ 97 h 103"/>
                <a:gd name="T88" fmla="*/ 1067 w 1733"/>
                <a:gd name="T89" fmla="*/ 97 h 103"/>
                <a:gd name="T90" fmla="*/ 1022 w 1733"/>
                <a:gd name="T91" fmla="*/ 98 h 103"/>
                <a:gd name="T92" fmla="*/ 987 w 1733"/>
                <a:gd name="T93" fmla="*/ 100 h 103"/>
                <a:gd name="T94" fmla="*/ 947 w 1733"/>
                <a:gd name="T95" fmla="*/ 96 h 103"/>
                <a:gd name="T96" fmla="*/ 901 w 1733"/>
                <a:gd name="T97" fmla="*/ 100 h 103"/>
                <a:gd name="T98" fmla="*/ 839 w 1733"/>
                <a:gd name="T99" fmla="*/ 100 h 103"/>
                <a:gd name="T100" fmla="*/ 791 w 1733"/>
                <a:gd name="T101" fmla="*/ 98 h 103"/>
                <a:gd name="T102" fmla="*/ 720 w 1733"/>
                <a:gd name="T103" fmla="*/ 102 h 103"/>
                <a:gd name="T104" fmla="*/ 638 w 1733"/>
                <a:gd name="T105" fmla="*/ 102 h 103"/>
                <a:gd name="T106" fmla="*/ 563 w 1733"/>
                <a:gd name="T107" fmla="*/ 102 h 103"/>
                <a:gd name="T108" fmla="*/ 496 w 1733"/>
                <a:gd name="T109" fmla="*/ 98 h 103"/>
                <a:gd name="T110" fmla="*/ 435 w 1733"/>
                <a:gd name="T111" fmla="*/ 100 h 103"/>
                <a:gd name="T112" fmla="*/ 326 w 1733"/>
                <a:gd name="T113" fmla="*/ 100 h 103"/>
                <a:gd name="T114" fmla="*/ 208 w 1733"/>
                <a:gd name="T115" fmla="*/ 100 h 103"/>
                <a:gd name="T116" fmla="*/ 15 w 1733"/>
                <a:gd name="T117" fmla="*/ 98 h 103"/>
                <a:gd name="T118" fmla="*/ 0 w 1733"/>
                <a:gd name="T119" fmla="*/ 78 h 103"/>
                <a:gd name="T120" fmla="*/ 0 w 1733"/>
                <a:gd name="T121" fmla="*/ 52 h 10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33" h="103">
                  <a:moveTo>
                    <a:pt x="0" y="52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20"/>
                  </a:lnTo>
                  <a:lnTo>
                    <a:pt x="5" y="36"/>
                  </a:lnTo>
                  <a:lnTo>
                    <a:pt x="6" y="65"/>
                  </a:lnTo>
                  <a:lnTo>
                    <a:pt x="12" y="78"/>
                  </a:lnTo>
                  <a:lnTo>
                    <a:pt x="22" y="83"/>
                  </a:lnTo>
                  <a:lnTo>
                    <a:pt x="33" y="80"/>
                  </a:lnTo>
                  <a:lnTo>
                    <a:pt x="48" y="78"/>
                  </a:lnTo>
                  <a:lnTo>
                    <a:pt x="74" y="77"/>
                  </a:lnTo>
                  <a:lnTo>
                    <a:pt x="90" y="78"/>
                  </a:lnTo>
                  <a:lnTo>
                    <a:pt x="103" y="78"/>
                  </a:lnTo>
                  <a:lnTo>
                    <a:pt x="132" y="80"/>
                  </a:lnTo>
                  <a:lnTo>
                    <a:pt x="143" y="81"/>
                  </a:lnTo>
                  <a:lnTo>
                    <a:pt x="156" y="82"/>
                  </a:lnTo>
                  <a:lnTo>
                    <a:pt x="178" y="78"/>
                  </a:lnTo>
                  <a:lnTo>
                    <a:pt x="202" y="77"/>
                  </a:lnTo>
                  <a:lnTo>
                    <a:pt x="231" y="76"/>
                  </a:lnTo>
                  <a:lnTo>
                    <a:pt x="266" y="82"/>
                  </a:lnTo>
                  <a:lnTo>
                    <a:pt x="311" y="85"/>
                  </a:lnTo>
                  <a:lnTo>
                    <a:pt x="336" y="82"/>
                  </a:lnTo>
                  <a:lnTo>
                    <a:pt x="351" y="85"/>
                  </a:lnTo>
                  <a:lnTo>
                    <a:pt x="390" y="85"/>
                  </a:lnTo>
                  <a:lnTo>
                    <a:pt x="404" y="80"/>
                  </a:lnTo>
                  <a:lnTo>
                    <a:pt x="421" y="83"/>
                  </a:lnTo>
                  <a:lnTo>
                    <a:pt x="467" y="83"/>
                  </a:lnTo>
                  <a:lnTo>
                    <a:pt x="525" y="85"/>
                  </a:lnTo>
                  <a:lnTo>
                    <a:pt x="545" y="82"/>
                  </a:lnTo>
                  <a:lnTo>
                    <a:pt x="590" y="78"/>
                  </a:lnTo>
                  <a:lnTo>
                    <a:pt x="620" y="77"/>
                  </a:lnTo>
                  <a:lnTo>
                    <a:pt x="656" y="80"/>
                  </a:lnTo>
                  <a:lnTo>
                    <a:pt x="680" y="83"/>
                  </a:lnTo>
                  <a:lnTo>
                    <a:pt x="708" y="80"/>
                  </a:lnTo>
                  <a:lnTo>
                    <a:pt x="757" y="83"/>
                  </a:lnTo>
                  <a:lnTo>
                    <a:pt x="788" y="79"/>
                  </a:lnTo>
                  <a:lnTo>
                    <a:pt x="818" y="79"/>
                  </a:lnTo>
                  <a:lnTo>
                    <a:pt x="850" y="74"/>
                  </a:lnTo>
                  <a:lnTo>
                    <a:pt x="890" y="80"/>
                  </a:lnTo>
                  <a:lnTo>
                    <a:pt x="942" y="75"/>
                  </a:lnTo>
                  <a:lnTo>
                    <a:pt x="1002" y="75"/>
                  </a:lnTo>
                  <a:lnTo>
                    <a:pt x="1055" y="78"/>
                  </a:lnTo>
                  <a:lnTo>
                    <a:pt x="1086" y="73"/>
                  </a:lnTo>
                  <a:lnTo>
                    <a:pt x="1121" y="74"/>
                  </a:lnTo>
                  <a:lnTo>
                    <a:pt x="1135" y="80"/>
                  </a:lnTo>
                  <a:lnTo>
                    <a:pt x="1150" y="81"/>
                  </a:lnTo>
                  <a:lnTo>
                    <a:pt x="1196" y="78"/>
                  </a:lnTo>
                  <a:lnTo>
                    <a:pt x="1237" y="81"/>
                  </a:lnTo>
                  <a:lnTo>
                    <a:pt x="1292" y="82"/>
                  </a:lnTo>
                  <a:lnTo>
                    <a:pt x="1308" y="81"/>
                  </a:lnTo>
                  <a:lnTo>
                    <a:pt x="1319" y="81"/>
                  </a:lnTo>
                  <a:lnTo>
                    <a:pt x="1332" y="77"/>
                  </a:lnTo>
                  <a:lnTo>
                    <a:pt x="1360" y="80"/>
                  </a:lnTo>
                  <a:lnTo>
                    <a:pt x="1373" y="82"/>
                  </a:lnTo>
                  <a:lnTo>
                    <a:pt x="1382" y="80"/>
                  </a:lnTo>
                  <a:lnTo>
                    <a:pt x="1394" y="83"/>
                  </a:lnTo>
                  <a:lnTo>
                    <a:pt x="1416" y="78"/>
                  </a:lnTo>
                  <a:lnTo>
                    <a:pt x="1451" y="82"/>
                  </a:lnTo>
                  <a:lnTo>
                    <a:pt x="1485" y="76"/>
                  </a:lnTo>
                  <a:lnTo>
                    <a:pt x="1499" y="80"/>
                  </a:lnTo>
                  <a:lnTo>
                    <a:pt x="1514" y="80"/>
                  </a:lnTo>
                  <a:lnTo>
                    <a:pt x="1578" y="76"/>
                  </a:lnTo>
                  <a:lnTo>
                    <a:pt x="1639" y="80"/>
                  </a:lnTo>
                  <a:lnTo>
                    <a:pt x="1687" y="75"/>
                  </a:lnTo>
                  <a:lnTo>
                    <a:pt x="1703" y="72"/>
                  </a:lnTo>
                  <a:lnTo>
                    <a:pt x="1713" y="67"/>
                  </a:lnTo>
                  <a:lnTo>
                    <a:pt x="1721" y="58"/>
                  </a:lnTo>
                  <a:lnTo>
                    <a:pt x="1727" y="43"/>
                  </a:lnTo>
                  <a:lnTo>
                    <a:pt x="1732" y="23"/>
                  </a:lnTo>
                  <a:lnTo>
                    <a:pt x="1732" y="65"/>
                  </a:lnTo>
                  <a:lnTo>
                    <a:pt x="1732" y="75"/>
                  </a:lnTo>
                  <a:lnTo>
                    <a:pt x="1730" y="82"/>
                  </a:lnTo>
                  <a:lnTo>
                    <a:pt x="1725" y="91"/>
                  </a:lnTo>
                  <a:lnTo>
                    <a:pt x="1716" y="98"/>
                  </a:lnTo>
                  <a:lnTo>
                    <a:pt x="1652" y="102"/>
                  </a:lnTo>
                  <a:lnTo>
                    <a:pt x="1606" y="98"/>
                  </a:lnTo>
                  <a:lnTo>
                    <a:pt x="1583" y="100"/>
                  </a:lnTo>
                  <a:lnTo>
                    <a:pt x="1510" y="100"/>
                  </a:lnTo>
                  <a:lnTo>
                    <a:pt x="1488" y="100"/>
                  </a:lnTo>
                  <a:lnTo>
                    <a:pt x="1466" y="102"/>
                  </a:lnTo>
                  <a:lnTo>
                    <a:pt x="1443" y="99"/>
                  </a:lnTo>
                  <a:lnTo>
                    <a:pt x="1416" y="102"/>
                  </a:lnTo>
                  <a:lnTo>
                    <a:pt x="1346" y="100"/>
                  </a:lnTo>
                  <a:lnTo>
                    <a:pt x="1325" y="96"/>
                  </a:lnTo>
                  <a:lnTo>
                    <a:pt x="1260" y="100"/>
                  </a:lnTo>
                  <a:lnTo>
                    <a:pt x="1216" y="95"/>
                  </a:lnTo>
                  <a:lnTo>
                    <a:pt x="1165" y="100"/>
                  </a:lnTo>
                  <a:lnTo>
                    <a:pt x="1125" y="97"/>
                  </a:lnTo>
                  <a:lnTo>
                    <a:pt x="1088" y="100"/>
                  </a:lnTo>
                  <a:lnTo>
                    <a:pt x="1067" y="97"/>
                  </a:lnTo>
                  <a:lnTo>
                    <a:pt x="1048" y="98"/>
                  </a:lnTo>
                  <a:lnTo>
                    <a:pt x="1022" y="98"/>
                  </a:lnTo>
                  <a:lnTo>
                    <a:pt x="1006" y="95"/>
                  </a:lnTo>
                  <a:lnTo>
                    <a:pt x="987" y="100"/>
                  </a:lnTo>
                  <a:lnTo>
                    <a:pt x="967" y="95"/>
                  </a:lnTo>
                  <a:lnTo>
                    <a:pt x="947" y="96"/>
                  </a:lnTo>
                  <a:lnTo>
                    <a:pt x="923" y="98"/>
                  </a:lnTo>
                  <a:lnTo>
                    <a:pt x="901" y="100"/>
                  </a:lnTo>
                  <a:lnTo>
                    <a:pt x="875" y="100"/>
                  </a:lnTo>
                  <a:lnTo>
                    <a:pt x="839" y="100"/>
                  </a:lnTo>
                  <a:lnTo>
                    <a:pt x="813" y="100"/>
                  </a:lnTo>
                  <a:lnTo>
                    <a:pt x="791" y="98"/>
                  </a:lnTo>
                  <a:lnTo>
                    <a:pt x="769" y="98"/>
                  </a:lnTo>
                  <a:lnTo>
                    <a:pt x="720" y="102"/>
                  </a:lnTo>
                  <a:lnTo>
                    <a:pt x="681" y="97"/>
                  </a:lnTo>
                  <a:lnTo>
                    <a:pt x="638" y="102"/>
                  </a:lnTo>
                  <a:lnTo>
                    <a:pt x="603" y="98"/>
                  </a:lnTo>
                  <a:lnTo>
                    <a:pt x="563" y="102"/>
                  </a:lnTo>
                  <a:lnTo>
                    <a:pt x="531" y="98"/>
                  </a:lnTo>
                  <a:lnTo>
                    <a:pt x="496" y="98"/>
                  </a:lnTo>
                  <a:lnTo>
                    <a:pt x="463" y="100"/>
                  </a:lnTo>
                  <a:lnTo>
                    <a:pt x="435" y="100"/>
                  </a:lnTo>
                  <a:lnTo>
                    <a:pt x="351" y="100"/>
                  </a:lnTo>
                  <a:lnTo>
                    <a:pt x="326" y="100"/>
                  </a:lnTo>
                  <a:lnTo>
                    <a:pt x="254" y="98"/>
                  </a:lnTo>
                  <a:lnTo>
                    <a:pt x="208" y="100"/>
                  </a:lnTo>
                  <a:lnTo>
                    <a:pt x="84" y="97"/>
                  </a:lnTo>
                  <a:lnTo>
                    <a:pt x="15" y="98"/>
                  </a:lnTo>
                  <a:lnTo>
                    <a:pt x="3" y="90"/>
                  </a:lnTo>
                  <a:lnTo>
                    <a:pt x="0" y="78"/>
                  </a:lnTo>
                  <a:lnTo>
                    <a:pt x="0" y="65"/>
                  </a:lnTo>
                  <a:lnTo>
                    <a:pt x="0" y="5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5321" name="Rectangle 2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5322" name="Rectangle 2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4" name="Rectangle 2"/>
          <p:cNvSpPr>
            <a:spLocks noGrp="1" noChangeArrowheads="1"/>
          </p:cNvSpPr>
          <p:nvPr>
            <p:ph type="dt" sz="quarter" idx="10"/>
          </p:nvPr>
        </p:nvSpPr>
        <p:spPr>
          <a:xfrm>
            <a:off x="204788" y="6313488"/>
            <a:ext cx="2636837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3700" y="6300788"/>
            <a:ext cx="333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59525" y="6289675"/>
            <a:ext cx="25781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071133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793505"/>
      </p:ext>
    </p:extLst>
  </p:cSld>
  <p:clrMapOvr>
    <a:masterClrMapping/>
  </p:clrMapOvr>
  <p:transition spd="med">
    <p:wheel spokes="8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466893"/>
      </p:ext>
    </p:extLst>
  </p:cSld>
  <p:clrMapOvr>
    <a:masterClrMapping/>
  </p:clrMapOvr>
  <p:transition spd="med">
    <p:wheel spokes="8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2116138"/>
            <a:ext cx="4371975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795871"/>
      </p:ext>
    </p:extLst>
  </p:cSld>
  <p:clrMapOvr>
    <a:masterClrMapping/>
  </p:clrMapOvr>
  <p:transition spd="med">
    <p:wheel spokes="8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861993"/>
      </p:ext>
    </p:extLst>
  </p:cSld>
  <p:clrMapOvr>
    <a:masterClrMapping/>
  </p:clrMapOvr>
  <p:transition spd="med">
    <p:wheel spokes="8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860334"/>
      </p:ext>
    </p:extLst>
  </p:cSld>
  <p:clrMapOvr>
    <a:masterClrMapping/>
  </p:clrMapOvr>
  <p:transition spd="med">
    <p:wheel spokes="8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895629"/>
      </p:ext>
    </p:extLst>
  </p:cSld>
  <p:clrMapOvr>
    <a:masterClrMapping/>
  </p:clrMapOvr>
  <p:transition spd="med">
    <p:wheel spokes="8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127920"/>
      </p:ext>
    </p:extLst>
  </p:cSld>
  <p:clrMapOvr>
    <a:masterClrMapping/>
  </p:clrMapOvr>
  <p:transition spd="med">
    <p:wheel spokes="8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940513"/>
      </p:ext>
    </p:extLst>
  </p:cSld>
  <p:clrMapOvr>
    <a:masterClrMapping/>
  </p:clrMapOvr>
  <p:transition spd="med">
    <p:wheel spokes="8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FA8B4-C806-4F9D-9C85-FA93B255A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406279"/>
      </p:ext>
    </p:extLst>
  </p:cSld>
  <p:clrMapOvr>
    <a:masterClrMapping/>
  </p:clrMapOvr>
  <p:transition spd="med">
    <p:cover dir="r"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888316"/>
      </p:ext>
    </p:extLst>
  </p:cSld>
  <p:clrMapOvr>
    <a:masterClrMapping/>
  </p:clrMapOvr>
  <p:transition spd="med">
    <p:wheel spokes="8"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7200" y="889000"/>
            <a:ext cx="2224088" cy="5362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4938" y="889000"/>
            <a:ext cx="6519862" cy="5362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763077"/>
      </p:ext>
    </p:extLst>
  </p:cSld>
  <p:clrMapOvr>
    <a:masterClrMapping/>
  </p:clrMapOvr>
  <p:transition spd="med">
    <p:wheel spokes="8"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11557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59313" y="2116138"/>
            <a:ext cx="4371975" cy="4135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071503"/>
      </p:ext>
    </p:extLst>
  </p:cSld>
  <p:clrMapOvr>
    <a:masterClrMapping/>
  </p:clrMapOvr>
  <p:transition spd="med">
    <p:wheel spokes="8"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44475" y="3316288"/>
            <a:ext cx="8305800" cy="150812"/>
            <a:chOff x="154" y="2089"/>
            <a:chExt cx="5232" cy="95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154" y="2099"/>
              <a:ext cx="5221" cy="85"/>
            </a:xfrm>
            <a:custGeom>
              <a:avLst/>
              <a:gdLst>
                <a:gd name="T0" fmla="*/ 167 w 5221"/>
                <a:gd name="T1" fmla="*/ 8 h 85"/>
                <a:gd name="T2" fmla="*/ 355 w 5221"/>
                <a:gd name="T3" fmla="*/ 16 h 85"/>
                <a:gd name="T4" fmla="*/ 491 w 5221"/>
                <a:gd name="T5" fmla="*/ 33 h 85"/>
                <a:gd name="T6" fmla="*/ 731 w 5221"/>
                <a:gd name="T7" fmla="*/ 33 h 85"/>
                <a:gd name="T8" fmla="*/ 950 w 5221"/>
                <a:gd name="T9" fmla="*/ 33 h 85"/>
                <a:gd name="T10" fmla="*/ 1137 w 5221"/>
                <a:gd name="T11" fmla="*/ 0 h 85"/>
                <a:gd name="T12" fmla="*/ 1336 w 5221"/>
                <a:gd name="T13" fmla="*/ 8 h 85"/>
                <a:gd name="T14" fmla="*/ 1545 w 5221"/>
                <a:gd name="T15" fmla="*/ 25 h 85"/>
                <a:gd name="T16" fmla="*/ 1733 w 5221"/>
                <a:gd name="T17" fmla="*/ 25 h 85"/>
                <a:gd name="T18" fmla="*/ 1984 w 5221"/>
                <a:gd name="T19" fmla="*/ 25 h 85"/>
                <a:gd name="T20" fmla="*/ 2234 w 5221"/>
                <a:gd name="T21" fmla="*/ 25 h 85"/>
                <a:gd name="T22" fmla="*/ 2464 w 5221"/>
                <a:gd name="T23" fmla="*/ 25 h 85"/>
                <a:gd name="T24" fmla="*/ 2651 w 5221"/>
                <a:gd name="T25" fmla="*/ 25 h 85"/>
                <a:gd name="T26" fmla="*/ 2819 w 5221"/>
                <a:gd name="T27" fmla="*/ 25 h 85"/>
                <a:gd name="T28" fmla="*/ 3038 w 5221"/>
                <a:gd name="T29" fmla="*/ 33 h 85"/>
                <a:gd name="T30" fmla="*/ 3152 w 5221"/>
                <a:gd name="T31" fmla="*/ 59 h 85"/>
                <a:gd name="T32" fmla="*/ 3320 w 5221"/>
                <a:gd name="T33" fmla="*/ 50 h 85"/>
                <a:gd name="T34" fmla="*/ 3643 w 5221"/>
                <a:gd name="T35" fmla="*/ 50 h 85"/>
                <a:gd name="T36" fmla="*/ 3832 w 5221"/>
                <a:gd name="T37" fmla="*/ 25 h 85"/>
                <a:gd name="T38" fmla="*/ 3987 w 5221"/>
                <a:gd name="T39" fmla="*/ 8 h 85"/>
                <a:gd name="T40" fmla="*/ 4227 w 5221"/>
                <a:gd name="T41" fmla="*/ 8 h 85"/>
                <a:gd name="T42" fmla="*/ 4437 w 5221"/>
                <a:gd name="T43" fmla="*/ 33 h 85"/>
                <a:gd name="T44" fmla="*/ 4687 w 5221"/>
                <a:gd name="T45" fmla="*/ 33 h 85"/>
                <a:gd name="T46" fmla="*/ 4834 w 5221"/>
                <a:gd name="T47" fmla="*/ 33 h 85"/>
                <a:gd name="T48" fmla="*/ 5074 w 5221"/>
                <a:gd name="T49" fmla="*/ 33 h 85"/>
                <a:gd name="T50" fmla="*/ 5199 w 5221"/>
                <a:gd name="T51" fmla="*/ 76 h 85"/>
                <a:gd name="T52" fmla="*/ 4938 w 5221"/>
                <a:gd name="T53" fmla="*/ 67 h 85"/>
                <a:gd name="T54" fmla="*/ 4719 w 5221"/>
                <a:gd name="T55" fmla="*/ 67 h 85"/>
                <a:gd name="T56" fmla="*/ 4499 w 5221"/>
                <a:gd name="T57" fmla="*/ 76 h 85"/>
                <a:gd name="T58" fmla="*/ 4312 w 5221"/>
                <a:gd name="T59" fmla="*/ 84 h 85"/>
                <a:gd name="T60" fmla="*/ 4029 w 5221"/>
                <a:gd name="T61" fmla="*/ 76 h 85"/>
                <a:gd name="T62" fmla="*/ 3821 w 5221"/>
                <a:gd name="T63" fmla="*/ 59 h 85"/>
                <a:gd name="T64" fmla="*/ 3612 w 5221"/>
                <a:gd name="T65" fmla="*/ 59 h 85"/>
                <a:gd name="T66" fmla="*/ 3456 w 5221"/>
                <a:gd name="T67" fmla="*/ 76 h 85"/>
                <a:gd name="T68" fmla="*/ 3205 w 5221"/>
                <a:gd name="T69" fmla="*/ 84 h 85"/>
                <a:gd name="T70" fmla="*/ 2944 w 5221"/>
                <a:gd name="T71" fmla="*/ 76 h 85"/>
                <a:gd name="T72" fmla="*/ 2651 w 5221"/>
                <a:gd name="T73" fmla="*/ 84 h 85"/>
                <a:gd name="T74" fmla="*/ 2432 w 5221"/>
                <a:gd name="T75" fmla="*/ 76 h 85"/>
                <a:gd name="T76" fmla="*/ 2192 w 5221"/>
                <a:gd name="T77" fmla="*/ 76 h 85"/>
                <a:gd name="T78" fmla="*/ 2014 w 5221"/>
                <a:gd name="T79" fmla="*/ 59 h 85"/>
                <a:gd name="T80" fmla="*/ 1837 w 5221"/>
                <a:gd name="T81" fmla="*/ 67 h 85"/>
                <a:gd name="T82" fmla="*/ 1628 w 5221"/>
                <a:gd name="T83" fmla="*/ 76 h 85"/>
                <a:gd name="T84" fmla="*/ 1451 w 5221"/>
                <a:gd name="T85" fmla="*/ 59 h 85"/>
                <a:gd name="T86" fmla="*/ 1211 w 5221"/>
                <a:gd name="T87" fmla="*/ 59 h 85"/>
                <a:gd name="T88" fmla="*/ 876 w 5221"/>
                <a:gd name="T89" fmla="*/ 67 h 85"/>
                <a:gd name="T90" fmla="*/ 668 w 5221"/>
                <a:gd name="T91" fmla="*/ 59 h 85"/>
                <a:gd name="T92" fmla="*/ 521 w 5221"/>
                <a:gd name="T93" fmla="*/ 42 h 85"/>
                <a:gd name="T94" fmla="*/ 324 w 5221"/>
                <a:gd name="T95" fmla="*/ 50 h 85"/>
                <a:gd name="T96" fmla="*/ 135 w 5221"/>
                <a:gd name="T97" fmla="*/ 50 h 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221" h="85">
                  <a:moveTo>
                    <a:pt x="0" y="25"/>
                  </a:moveTo>
                  <a:lnTo>
                    <a:pt x="94" y="16"/>
                  </a:lnTo>
                  <a:lnTo>
                    <a:pt x="125" y="8"/>
                  </a:lnTo>
                  <a:lnTo>
                    <a:pt x="167" y="8"/>
                  </a:lnTo>
                  <a:lnTo>
                    <a:pt x="198" y="8"/>
                  </a:lnTo>
                  <a:lnTo>
                    <a:pt x="240" y="8"/>
                  </a:lnTo>
                  <a:lnTo>
                    <a:pt x="324" y="8"/>
                  </a:lnTo>
                  <a:lnTo>
                    <a:pt x="355" y="16"/>
                  </a:lnTo>
                  <a:lnTo>
                    <a:pt x="386" y="16"/>
                  </a:lnTo>
                  <a:lnTo>
                    <a:pt x="428" y="25"/>
                  </a:lnTo>
                  <a:lnTo>
                    <a:pt x="459" y="33"/>
                  </a:lnTo>
                  <a:lnTo>
                    <a:pt x="491" y="33"/>
                  </a:lnTo>
                  <a:lnTo>
                    <a:pt x="574" y="33"/>
                  </a:lnTo>
                  <a:lnTo>
                    <a:pt x="616" y="33"/>
                  </a:lnTo>
                  <a:lnTo>
                    <a:pt x="657" y="33"/>
                  </a:lnTo>
                  <a:lnTo>
                    <a:pt x="731" y="33"/>
                  </a:lnTo>
                  <a:lnTo>
                    <a:pt x="793" y="33"/>
                  </a:lnTo>
                  <a:lnTo>
                    <a:pt x="856" y="33"/>
                  </a:lnTo>
                  <a:lnTo>
                    <a:pt x="918" y="33"/>
                  </a:lnTo>
                  <a:lnTo>
                    <a:pt x="950" y="33"/>
                  </a:lnTo>
                  <a:lnTo>
                    <a:pt x="1023" y="25"/>
                  </a:lnTo>
                  <a:lnTo>
                    <a:pt x="1065" y="16"/>
                  </a:lnTo>
                  <a:lnTo>
                    <a:pt x="1107" y="0"/>
                  </a:lnTo>
                  <a:lnTo>
                    <a:pt x="1137" y="0"/>
                  </a:lnTo>
                  <a:lnTo>
                    <a:pt x="1169" y="0"/>
                  </a:lnTo>
                  <a:lnTo>
                    <a:pt x="1232" y="0"/>
                  </a:lnTo>
                  <a:lnTo>
                    <a:pt x="1273" y="8"/>
                  </a:lnTo>
                  <a:lnTo>
                    <a:pt x="1336" y="8"/>
                  </a:lnTo>
                  <a:lnTo>
                    <a:pt x="1398" y="8"/>
                  </a:lnTo>
                  <a:lnTo>
                    <a:pt x="1420" y="16"/>
                  </a:lnTo>
                  <a:lnTo>
                    <a:pt x="1483" y="16"/>
                  </a:lnTo>
                  <a:lnTo>
                    <a:pt x="1545" y="25"/>
                  </a:lnTo>
                  <a:lnTo>
                    <a:pt x="1608" y="25"/>
                  </a:lnTo>
                  <a:lnTo>
                    <a:pt x="1649" y="25"/>
                  </a:lnTo>
                  <a:lnTo>
                    <a:pt x="1691" y="25"/>
                  </a:lnTo>
                  <a:lnTo>
                    <a:pt x="1733" y="25"/>
                  </a:lnTo>
                  <a:lnTo>
                    <a:pt x="1774" y="25"/>
                  </a:lnTo>
                  <a:lnTo>
                    <a:pt x="1816" y="16"/>
                  </a:lnTo>
                  <a:lnTo>
                    <a:pt x="1900" y="16"/>
                  </a:lnTo>
                  <a:lnTo>
                    <a:pt x="1984" y="25"/>
                  </a:lnTo>
                  <a:lnTo>
                    <a:pt x="2046" y="25"/>
                  </a:lnTo>
                  <a:lnTo>
                    <a:pt x="2109" y="25"/>
                  </a:lnTo>
                  <a:lnTo>
                    <a:pt x="2171" y="25"/>
                  </a:lnTo>
                  <a:lnTo>
                    <a:pt x="2234" y="25"/>
                  </a:lnTo>
                  <a:lnTo>
                    <a:pt x="2265" y="25"/>
                  </a:lnTo>
                  <a:lnTo>
                    <a:pt x="2307" y="25"/>
                  </a:lnTo>
                  <a:lnTo>
                    <a:pt x="2390" y="25"/>
                  </a:lnTo>
                  <a:lnTo>
                    <a:pt x="2464" y="25"/>
                  </a:lnTo>
                  <a:lnTo>
                    <a:pt x="2505" y="25"/>
                  </a:lnTo>
                  <a:lnTo>
                    <a:pt x="2547" y="25"/>
                  </a:lnTo>
                  <a:lnTo>
                    <a:pt x="2589" y="25"/>
                  </a:lnTo>
                  <a:lnTo>
                    <a:pt x="2651" y="25"/>
                  </a:lnTo>
                  <a:lnTo>
                    <a:pt x="2693" y="25"/>
                  </a:lnTo>
                  <a:lnTo>
                    <a:pt x="2725" y="25"/>
                  </a:lnTo>
                  <a:lnTo>
                    <a:pt x="2756" y="25"/>
                  </a:lnTo>
                  <a:lnTo>
                    <a:pt x="2819" y="25"/>
                  </a:lnTo>
                  <a:lnTo>
                    <a:pt x="2881" y="25"/>
                  </a:lnTo>
                  <a:lnTo>
                    <a:pt x="2965" y="25"/>
                  </a:lnTo>
                  <a:lnTo>
                    <a:pt x="3006" y="33"/>
                  </a:lnTo>
                  <a:lnTo>
                    <a:pt x="3038" y="33"/>
                  </a:lnTo>
                  <a:lnTo>
                    <a:pt x="3069" y="33"/>
                  </a:lnTo>
                  <a:lnTo>
                    <a:pt x="3101" y="59"/>
                  </a:lnTo>
                  <a:lnTo>
                    <a:pt x="3131" y="84"/>
                  </a:lnTo>
                  <a:lnTo>
                    <a:pt x="3152" y="59"/>
                  </a:lnTo>
                  <a:lnTo>
                    <a:pt x="3216" y="67"/>
                  </a:lnTo>
                  <a:lnTo>
                    <a:pt x="3246" y="67"/>
                  </a:lnTo>
                  <a:lnTo>
                    <a:pt x="3288" y="59"/>
                  </a:lnTo>
                  <a:lnTo>
                    <a:pt x="3320" y="50"/>
                  </a:lnTo>
                  <a:lnTo>
                    <a:pt x="3351" y="50"/>
                  </a:lnTo>
                  <a:lnTo>
                    <a:pt x="3435" y="50"/>
                  </a:lnTo>
                  <a:lnTo>
                    <a:pt x="3539" y="50"/>
                  </a:lnTo>
                  <a:lnTo>
                    <a:pt x="3643" y="50"/>
                  </a:lnTo>
                  <a:lnTo>
                    <a:pt x="3706" y="50"/>
                  </a:lnTo>
                  <a:lnTo>
                    <a:pt x="3768" y="42"/>
                  </a:lnTo>
                  <a:lnTo>
                    <a:pt x="3810" y="33"/>
                  </a:lnTo>
                  <a:lnTo>
                    <a:pt x="3832" y="25"/>
                  </a:lnTo>
                  <a:lnTo>
                    <a:pt x="3862" y="16"/>
                  </a:lnTo>
                  <a:lnTo>
                    <a:pt x="3894" y="8"/>
                  </a:lnTo>
                  <a:lnTo>
                    <a:pt x="3957" y="8"/>
                  </a:lnTo>
                  <a:lnTo>
                    <a:pt x="3987" y="8"/>
                  </a:lnTo>
                  <a:lnTo>
                    <a:pt x="4072" y="8"/>
                  </a:lnTo>
                  <a:lnTo>
                    <a:pt x="4155" y="8"/>
                  </a:lnTo>
                  <a:lnTo>
                    <a:pt x="4186" y="8"/>
                  </a:lnTo>
                  <a:lnTo>
                    <a:pt x="4227" y="8"/>
                  </a:lnTo>
                  <a:lnTo>
                    <a:pt x="4312" y="8"/>
                  </a:lnTo>
                  <a:lnTo>
                    <a:pt x="4374" y="8"/>
                  </a:lnTo>
                  <a:lnTo>
                    <a:pt x="4405" y="25"/>
                  </a:lnTo>
                  <a:lnTo>
                    <a:pt x="4437" y="33"/>
                  </a:lnTo>
                  <a:lnTo>
                    <a:pt x="4478" y="33"/>
                  </a:lnTo>
                  <a:lnTo>
                    <a:pt x="4562" y="33"/>
                  </a:lnTo>
                  <a:lnTo>
                    <a:pt x="4624" y="33"/>
                  </a:lnTo>
                  <a:lnTo>
                    <a:pt x="4687" y="33"/>
                  </a:lnTo>
                  <a:lnTo>
                    <a:pt x="4709" y="33"/>
                  </a:lnTo>
                  <a:lnTo>
                    <a:pt x="4750" y="33"/>
                  </a:lnTo>
                  <a:lnTo>
                    <a:pt x="4792" y="33"/>
                  </a:lnTo>
                  <a:lnTo>
                    <a:pt x="4834" y="33"/>
                  </a:lnTo>
                  <a:lnTo>
                    <a:pt x="4896" y="33"/>
                  </a:lnTo>
                  <a:lnTo>
                    <a:pt x="4928" y="33"/>
                  </a:lnTo>
                  <a:lnTo>
                    <a:pt x="5000" y="33"/>
                  </a:lnTo>
                  <a:lnTo>
                    <a:pt x="5074" y="33"/>
                  </a:lnTo>
                  <a:lnTo>
                    <a:pt x="5147" y="33"/>
                  </a:lnTo>
                  <a:lnTo>
                    <a:pt x="5178" y="33"/>
                  </a:lnTo>
                  <a:lnTo>
                    <a:pt x="5220" y="50"/>
                  </a:lnTo>
                  <a:lnTo>
                    <a:pt x="5199" y="76"/>
                  </a:lnTo>
                  <a:lnTo>
                    <a:pt x="5115" y="76"/>
                  </a:lnTo>
                  <a:lnTo>
                    <a:pt x="5084" y="76"/>
                  </a:lnTo>
                  <a:lnTo>
                    <a:pt x="5000" y="67"/>
                  </a:lnTo>
                  <a:lnTo>
                    <a:pt x="4938" y="67"/>
                  </a:lnTo>
                  <a:lnTo>
                    <a:pt x="4906" y="67"/>
                  </a:lnTo>
                  <a:lnTo>
                    <a:pt x="4864" y="67"/>
                  </a:lnTo>
                  <a:lnTo>
                    <a:pt x="4792" y="67"/>
                  </a:lnTo>
                  <a:lnTo>
                    <a:pt x="4719" y="67"/>
                  </a:lnTo>
                  <a:lnTo>
                    <a:pt x="4687" y="67"/>
                  </a:lnTo>
                  <a:lnTo>
                    <a:pt x="4624" y="67"/>
                  </a:lnTo>
                  <a:lnTo>
                    <a:pt x="4583" y="67"/>
                  </a:lnTo>
                  <a:lnTo>
                    <a:pt x="4499" y="76"/>
                  </a:lnTo>
                  <a:lnTo>
                    <a:pt x="4468" y="84"/>
                  </a:lnTo>
                  <a:lnTo>
                    <a:pt x="4426" y="84"/>
                  </a:lnTo>
                  <a:lnTo>
                    <a:pt x="4395" y="84"/>
                  </a:lnTo>
                  <a:lnTo>
                    <a:pt x="4312" y="84"/>
                  </a:lnTo>
                  <a:lnTo>
                    <a:pt x="4248" y="84"/>
                  </a:lnTo>
                  <a:lnTo>
                    <a:pt x="4218" y="84"/>
                  </a:lnTo>
                  <a:lnTo>
                    <a:pt x="4113" y="76"/>
                  </a:lnTo>
                  <a:lnTo>
                    <a:pt x="4029" y="76"/>
                  </a:lnTo>
                  <a:lnTo>
                    <a:pt x="3946" y="67"/>
                  </a:lnTo>
                  <a:lnTo>
                    <a:pt x="3883" y="59"/>
                  </a:lnTo>
                  <a:lnTo>
                    <a:pt x="3852" y="59"/>
                  </a:lnTo>
                  <a:lnTo>
                    <a:pt x="3821" y="59"/>
                  </a:lnTo>
                  <a:lnTo>
                    <a:pt x="3789" y="59"/>
                  </a:lnTo>
                  <a:lnTo>
                    <a:pt x="3758" y="59"/>
                  </a:lnTo>
                  <a:lnTo>
                    <a:pt x="3675" y="59"/>
                  </a:lnTo>
                  <a:lnTo>
                    <a:pt x="3612" y="59"/>
                  </a:lnTo>
                  <a:lnTo>
                    <a:pt x="3549" y="59"/>
                  </a:lnTo>
                  <a:lnTo>
                    <a:pt x="3518" y="59"/>
                  </a:lnTo>
                  <a:lnTo>
                    <a:pt x="3486" y="76"/>
                  </a:lnTo>
                  <a:lnTo>
                    <a:pt x="3456" y="76"/>
                  </a:lnTo>
                  <a:lnTo>
                    <a:pt x="3393" y="84"/>
                  </a:lnTo>
                  <a:lnTo>
                    <a:pt x="3320" y="84"/>
                  </a:lnTo>
                  <a:lnTo>
                    <a:pt x="3236" y="84"/>
                  </a:lnTo>
                  <a:lnTo>
                    <a:pt x="3205" y="84"/>
                  </a:lnTo>
                  <a:lnTo>
                    <a:pt x="3121" y="84"/>
                  </a:lnTo>
                  <a:lnTo>
                    <a:pt x="3059" y="84"/>
                  </a:lnTo>
                  <a:lnTo>
                    <a:pt x="3027" y="84"/>
                  </a:lnTo>
                  <a:lnTo>
                    <a:pt x="2944" y="76"/>
                  </a:lnTo>
                  <a:lnTo>
                    <a:pt x="2860" y="76"/>
                  </a:lnTo>
                  <a:lnTo>
                    <a:pt x="2798" y="76"/>
                  </a:lnTo>
                  <a:lnTo>
                    <a:pt x="2714" y="76"/>
                  </a:lnTo>
                  <a:lnTo>
                    <a:pt x="2651" y="84"/>
                  </a:lnTo>
                  <a:lnTo>
                    <a:pt x="2589" y="84"/>
                  </a:lnTo>
                  <a:lnTo>
                    <a:pt x="2505" y="84"/>
                  </a:lnTo>
                  <a:lnTo>
                    <a:pt x="2474" y="76"/>
                  </a:lnTo>
                  <a:lnTo>
                    <a:pt x="2432" y="76"/>
                  </a:lnTo>
                  <a:lnTo>
                    <a:pt x="2360" y="76"/>
                  </a:lnTo>
                  <a:lnTo>
                    <a:pt x="2318" y="76"/>
                  </a:lnTo>
                  <a:lnTo>
                    <a:pt x="2254" y="76"/>
                  </a:lnTo>
                  <a:lnTo>
                    <a:pt x="2192" y="76"/>
                  </a:lnTo>
                  <a:lnTo>
                    <a:pt x="2150" y="76"/>
                  </a:lnTo>
                  <a:lnTo>
                    <a:pt x="2088" y="76"/>
                  </a:lnTo>
                  <a:lnTo>
                    <a:pt x="2056" y="67"/>
                  </a:lnTo>
                  <a:lnTo>
                    <a:pt x="2014" y="59"/>
                  </a:lnTo>
                  <a:lnTo>
                    <a:pt x="1973" y="59"/>
                  </a:lnTo>
                  <a:lnTo>
                    <a:pt x="1889" y="59"/>
                  </a:lnTo>
                  <a:lnTo>
                    <a:pt x="1859" y="59"/>
                  </a:lnTo>
                  <a:lnTo>
                    <a:pt x="1837" y="67"/>
                  </a:lnTo>
                  <a:lnTo>
                    <a:pt x="1774" y="76"/>
                  </a:lnTo>
                  <a:lnTo>
                    <a:pt x="1743" y="84"/>
                  </a:lnTo>
                  <a:lnTo>
                    <a:pt x="1660" y="76"/>
                  </a:lnTo>
                  <a:lnTo>
                    <a:pt x="1628" y="76"/>
                  </a:lnTo>
                  <a:lnTo>
                    <a:pt x="1545" y="84"/>
                  </a:lnTo>
                  <a:lnTo>
                    <a:pt x="1513" y="84"/>
                  </a:lnTo>
                  <a:lnTo>
                    <a:pt x="1483" y="84"/>
                  </a:lnTo>
                  <a:lnTo>
                    <a:pt x="1451" y="59"/>
                  </a:lnTo>
                  <a:lnTo>
                    <a:pt x="1409" y="50"/>
                  </a:lnTo>
                  <a:lnTo>
                    <a:pt x="1336" y="50"/>
                  </a:lnTo>
                  <a:lnTo>
                    <a:pt x="1294" y="59"/>
                  </a:lnTo>
                  <a:lnTo>
                    <a:pt x="1211" y="59"/>
                  </a:lnTo>
                  <a:lnTo>
                    <a:pt x="1127" y="67"/>
                  </a:lnTo>
                  <a:lnTo>
                    <a:pt x="1023" y="67"/>
                  </a:lnTo>
                  <a:lnTo>
                    <a:pt x="960" y="67"/>
                  </a:lnTo>
                  <a:lnTo>
                    <a:pt x="876" y="67"/>
                  </a:lnTo>
                  <a:lnTo>
                    <a:pt x="846" y="67"/>
                  </a:lnTo>
                  <a:lnTo>
                    <a:pt x="762" y="76"/>
                  </a:lnTo>
                  <a:lnTo>
                    <a:pt x="699" y="76"/>
                  </a:lnTo>
                  <a:lnTo>
                    <a:pt x="668" y="59"/>
                  </a:lnTo>
                  <a:lnTo>
                    <a:pt x="636" y="42"/>
                  </a:lnTo>
                  <a:lnTo>
                    <a:pt x="606" y="42"/>
                  </a:lnTo>
                  <a:lnTo>
                    <a:pt x="543" y="42"/>
                  </a:lnTo>
                  <a:lnTo>
                    <a:pt x="521" y="42"/>
                  </a:lnTo>
                  <a:lnTo>
                    <a:pt x="491" y="50"/>
                  </a:lnTo>
                  <a:lnTo>
                    <a:pt x="459" y="50"/>
                  </a:lnTo>
                  <a:lnTo>
                    <a:pt x="428" y="50"/>
                  </a:lnTo>
                  <a:lnTo>
                    <a:pt x="324" y="50"/>
                  </a:lnTo>
                  <a:lnTo>
                    <a:pt x="292" y="50"/>
                  </a:lnTo>
                  <a:lnTo>
                    <a:pt x="250" y="50"/>
                  </a:lnTo>
                  <a:lnTo>
                    <a:pt x="219" y="50"/>
                  </a:lnTo>
                  <a:lnTo>
                    <a:pt x="135" y="50"/>
                  </a:lnTo>
                  <a:lnTo>
                    <a:pt x="52" y="50"/>
                  </a:lnTo>
                  <a:lnTo>
                    <a:pt x="0" y="25"/>
                  </a:lnTo>
                </a:path>
              </a:pathLst>
            </a:custGeom>
            <a:solidFill>
              <a:srgbClr val="F8F8F8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165" y="2089"/>
              <a:ext cx="5221" cy="85"/>
            </a:xfrm>
            <a:custGeom>
              <a:avLst/>
              <a:gdLst>
                <a:gd name="T0" fmla="*/ 167 w 5221"/>
                <a:gd name="T1" fmla="*/ 8 h 85"/>
                <a:gd name="T2" fmla="*/ 355 w 5221"/>
                <a:gd name="T3" fmla="*/ 16 h 85"/>
                <a:gd name="T4" fmla="*/ 491 w 5221"/>
                <a:gd name="T5" fmla="*/ 33 h 85"/>
                <a:gd name="T6" fmla="*/ 731 w 5221"/>
                <a:gd name="T7" fmla="*/ 33 h 85"/>
                <a:gd name="T8" fmla="*/ 950 w 5221"/>
                <a:gd name="T9" fmla="*/ 33 h 85"/>
                <a:gd name="T10" fmla="*/ 1137 w 5221"/>
                <a:gd name="T11" fmla="*/ 0 h 85"/>
                <a:gd name="T12" fmla="*/ 1336 w 5221"/>
                <a:gd name="T13" fmla="*/ 8 h 85"/>
                <a:gd name="T14" fmla="*/ 1545 w 5221"/>
                <a:gd name="T15" fmla="*/ 25 h 85"/>
                <a:gd name="T16" fmla="*/ 1733 w 5221"/>
                <a:gd name="T17" fmla="*/ 25 h 85"/>
                <a:gd name="T18" fmla="*/ 1984 w 5221"/>
                <a:gd name="T19" fmla="*/ 25 h 85"/>
                <a:gd name="T20" fmla="*/ 2234 w 5221"/>
                <a:gd name="T21" fmla="*/ 25 h 85"/>
                <a:gd name="T22" fmla="*/ 2464 w 5221"/>
                <a:gd name="T23" fmla="*/ 25 h 85"/>
                <a:gd name="T24" fmla="*/ 2651 w 5221"/>
                <a:gd name="T25" fmla="*/ 25 h 85"/>
                <a:gd name="T26" fmla="*/ 2819 w 5221"/>
                <a:gd name="T27" fmla="*/ 25 h 85"/>
                <a:gd name="T28" fmla="*/ 3038 w 5221"/>
                <a:gd name="T29" fmla="*/ 33 h 85"/>
                <a:gd name="T30" fmla="*/ 3152 w 5221"/>
                <a:gd name="T31" fmla="*/ 59 h 85"/>
                <a:gd name="T32" fmla="*/ 3320 w 5221"/>
                <a:gd name="T33" fmla="*/ 50 h 85"/>
                <a:gd name="T34" fmla="*/ 3643 w 5221"/>
                <a:gd name="T35" fmla="*/ 50 h 85"/>
                <a:gd name="T36" fmla="*/ 3832 w 5221"/>
                <a:gd name="T37" fmla="*/ 25 h 85"/>
                <a:gd name="T38" fmla="*/ 3987 w 5221"/>
                <a:gd name="T39" fmla="*/ 8 h 85"/>
                <a:gd name="T40" fmla="*/ 4227 w 5221"/>
                <a:gd name="T41" fmla="*/ 8 h 85"/>
                <a:gd name="T42" fmla="*/ 4437 w 5221"/>
                <a:gd name="T43" fmla="*/ 33 h 85"/>
                <a:gd name="T44" fmla="*/ 4687 w 5221"/>
                <a:gd name="T45" fmla="*/ 33 h 85"/>
                <a:gd name="T46" fmla="*/ 4834 w 5221"/>
                <a:gd name="T47" fmla="*/ 33 h 85"/>
                <a:gd name="T48" fmla="*/ 5074 w 5221"/>
                <a:gd name="T49" fmla="*/ 33 h 85"/>
                <a:gd name="T50" fmla="*/ 5199 w 5221"/>
                <a:gd name="T51" fmla="*/ 76 h 85"/>
                <a:gd name="T52" fmla="*/ 4938 w 5221"/>
                <a:gd name="T53" fmla="*/ 67 h 85"/>
                <a:gd name="T54" fmla="*/ 4719 w 5221"/>
                <a:gd name="T55" fmla="*/ 67 h 85"/>
                <a:gd name="T56" fmla="*/ 4499 w 5221"/>
                <a:gd name="T57" fmla="*/ 76 h 85"/>
                <a:gd name="T58" fmla="*/ 4312 w 5221"/>
                <a:gd name="T59" fmla="*/ 84 h 85"/>
                <a:gd name="T60" fmla="*/ 4029 w 5221"/>
                <a:gd name="T61" fmla="*/ 76 h 85"/>
                <a:gd name="T62" fmla="*/ 3821 w 5221"/>
                <a:gd name="T63" fmla="*/ 59 h 85"/>
                <a:gd name="T64" fmla="*/ 3612 w 5221"/>
                <a:gd name="T65" fmla="*/ 59 h 85"/>
                <a:gd name="T66" fmla="*/ 3456 w 5221"/>
                <a:gd name="T67" fmla="*/ 76 h 85"/>
                <a:gd name="T68" fmla="*/ 3205 w 5221"/>
                <a:gd name="T69" fmla="*/ 84 h 85"/>
                <a:gd name="T70" fmla="*/ 2944 w 5221"/>
                <a:gd name="T71" fmla="*/ 76 h 85"/>
                <a:gd name="T72" fmla="*/ 2651 w 5221"/>
                <a:gd name="T73" fmla="*/ 84 h 85"/>
                <a:gd name="T74" fmla="*/ 2432 w 5221"/>
                <a:gd name="T75" fmla="*/ 76 h 85"/>
                <a:gd name="T76" fmla="*/ 2192 w 5221"/>
                <a:gd name="T77" fmla="*/ 76 h 85"/>
                <a:gd name="T78" fmla="*/ 2014 w 5221"/>
                <a:gd name="T79" fmla="*/ 59 h 85"/>
                <a:gd name="T80" fmla="*/ 1837 w 5221"/>
                <a:gd name="T81" fmla="*/ 67 h 85"/>
                <a:gd name="T82" fmla="*/ 1628 w 5221"/>
                <a:gd name="T83" fmla="*/ 76 h 85"/>
                <a:gd name="T84" fmla="*/ 1451 w 5221"/>
                <a:gd name="T85" fmla="*/ 59 h 85"/>
                <a:gd name="T86" fmla="*/ 1211 w 5221"/>
                <a:gd name="T87" fmla="*/ 59 h 85"/>
                <a:gd name="T88" fmla="*/ 876 w 5221"/>
                <a:gd name="T89" fmla="*/ 67 h 85"/>
                <a:gd name="T90" fmla="*/ 668 w 5221"/>
                <a:gd name="T91" fmla="*/ 59 h 85"/>
                <a:gd name="T92" fmla="*/ 521 w 5221"/>
                <a:gd name="T93" fmla="*/ 42 h 85"/>
                <a:gd name="T94" fmla="*/ 324 w 5221"/>
                <a:gd name="T95" fmla="*/ 50 h 85"/>
                <a:gd name="T96" fmla="*/ 135 w 5221"/>
                <a:gd name="T97" fmla="*/ 50 h 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221" h="85">
                  <a:moveTo>
                    <a:pt x="0" y="25"/>
                  </a:moveTo>
                  <a:lnTo>
                    <a:pt x="94" y="16"/>
                  </a:lnTo>
                  <a:lnTo>
                    <a:pt x="125" y="8"/>
                  </a:lnTo>
                  <a:lnTo>
                    <a:pt x="167" y="8"/>
                  </a:lnTo>
                  <a:lnTo>
                    <a:pt x="198" y="8"/>
                  </a:lnTo>
                  <a:lnTo>
                    <a:pt x="240" y="8"/>
                  </a:lnTo>
                  <a:lnTo>
                    <a:pt x="324" y="8"/>
                  </a:lnTo>
                  <a:lnTo>
                    <a:pt x="355" y="16"/>
                  </a:lnTo>
                  <a:lnTo>
                    <a:pt x="386" y="16"/>
                  </a:lnTo>
                  <a:lnTo>
                    <a:pt x="428" y="25"/>
                  </a:lnTo>
                  <a:lnTo>
                    <a:pt x="459" y="33"/>
                  </a:lnTo>
                  <a:lnTo>
                    <a:pt x="491" y="33"/>
                  </a:lnTo>
                  <a:lnTo>
                    <a:pt x="574" y="33"/>
                  </a:lnTo>
                  <a:lnTo>
                    <a:pt x="616" y="33"/>
                  </a:lnTo>
                  <a:lnTo>
                    <a:pt x="657" y="33"/>
                  </a:lnTo>
                  <a:lnTo>
                    <a:pt x="731" y="33"/>
                  </a:lnTo>
                  <a:lnTo>
                    <a:pt x="793" y="33"/>
                  </a:lnTo>
                  <a:lnTo>
                    <a:pt x="856" y="33"/>
                  </a:lnTo>
                  <a:lnTo>
                    <a:pt x="918" y="33"/>
                  </a:lnTo>
                  <a:lnTo>
                    <a:pt x="950" y="33"/>
                  </a:lnTo>
                  <a:lnTo>
                    <a:pt x="1023" y="25"/>
                  </a:lnTo>
                  <a:lnTo>
                    <a:pt x="1065" y="16"/>
                  </a:lnTo>
                  <a:lnTo>
                    <a:pt x="1107" y="0"/>
                  </a:lnTo>
                  <a:lnTo>
                    <a:pt x="1137" y="0"/>
                  </a:lnTo>
                  <a:lnTo>
                    <a:pt x="1169" y="0"/>
                  </a:lnTo>
                  <a:lnTo>
                    <a:pt x="1232" y="0"/>
                  </a:lnTo>
                  <a:lnTo>
                    <a:pt x="1273" y="8"/>
                  </a:lnTo>
                  <a:lnTo>
                    <a:pt x="1336" y="8"/>
                  </a:lnTo>
                  <a:lnTo>
                    <a:pt x="1398" y="8"/>
                  </a:lnTo>
                  <a:lnTo>
                    <a:pt x="1420" y="16"/>
                  </a:lnTo>
                  <a:lnTo>
                    <a:pt x="1483" y="16"/>
                  </a:lnTo>
                  <a:lnTo>
                    <a:pt x="1545" y="25"/>
                  </a:lnTo>
                  <a:lnTo>
                    <a:pt x="1608" y="25"/>
                  </a:lnTo>
                  <a:lnTo>
                    <a:pt x="1649" y="25"/>
                  </a:lnTo>
                  <a:lnTo>
                    <a:pt x="1691" y="25"/>
                  </a:lnTo>
                  <a:lnTo>
                    <a:pt x="1733" y="25"/>
                  </a:lnTo>
                  <a:lnTo>
                    <a:pt x="1774" y="25"/>
                  </a:lnTo>
                  <a:lnTo>
                    <a:pt x="1816" y="16"/>
                  </a:lnTo>
                  <a:lnTo>
                    <a:pt x="1900" y="16"/>
                  </a:lnTo>
                  <a:lnTo>
                    <a:pt x="1984" y="25"/>
                  </a:lnTo>
                  <a:lnTo>
                    <a:pt x="2046" y="25"/>
                  </a:lnTo>
                  <a:lnTo>
                    <a:pt x="2109" y="25"/>
                  </a:lnTo>
                  <a:lnTo>
                    <a:pt x="2171" y="25"/>
                  </a:lnTo>
                  <a:lnTo>
                    <a:pt x="2234" y="25"/>
                  </a:lnTo>
                  <a:lnTo>
                    <a:pt x="2265" y="25"/>
                  </a:lnTo>
                  <a:lnTo>
                    <a:pt x="2307" y="25"/>
                  </a:lnTo>
                  <a:lnTo>
                    <a:pt x="2390" y="25"/>
                  </a:lnTo>
                  <a:lnTo>
                    <a:pt x="2464" y="25"/>
                  </a:lnTo>
                  <a:lnTo>
                    <a:pt x="2505" y="25"/>
                  </a:lnTo>
                  <a:lnTo>
                    <a:pt x="2547" y="25"/>
                  </a:lnTo>
                  <a:lnTo>
                    <a:pt x="2589" y="25"/>
                  </a:lnTo>
                  <a:lnTo>
                    <a:pt x="2651" y="25"/>
                  </a:lnTo>
                  <a:lnTo>
                    <a:pt x="2693" y="25"/>
                  </a:lnTo>
                  <a:lnTo>
                    <a:pt x="2725" y="25"/>
                  </a:lnTo>
                  <a:lnTo>
                    <a:pt x="2756" y="25"/>
                  </a:lnTo>
                  <a:lnTo>
                    <a:pt x="2819" y="25"/>
                  </a:lnTo>
                  <a:lnTo>
                    <a:pt x="2881" y="25"/>
                  </a:lnTo>
                  <a:lnTo>
                    <a:pt x="2965" y="25"/>
                  </a:lnTo>
                  <a:lnTo>
                    <a:pt x="3006" y="33"/>
                  </a:lnTo>
                  <a:lnTo>
                    <a:pt x="3038" y="33"/>
                  </a:lnTo>
                  <a:lnTo>
                    <a:pt x="3069" y="33"/>
                  </a:lnTo>
                  <a:lnTo>
                    <a:pt x="3101" y="59"/>
                  </a:lnTo>
                  <a:lnTo>
                    <a:pt x="3131" y="84"/>
                  </a:lnTo>
                  <a:lnTo>
                    <a:pt x="3152" y="59"/>
                  </a:lnTo>
                  <a:lnTo>
                    <a:pt x="3216" y="67"/>
                  </a:lnTo>
                  <a:lnTo>
                    <a:pt x="3246" y="67"/>
                  </a:lnTo>
                  <a:lnTo>
                    <a:pt x="3288" y="59"/>
                  </a:lnTo>
                  <a:lnTo>
                    <a:pt x="3320" y="50"/>
                  </a:lnTo>
                  <a:lnTo>
                    <a:pt x="3351" y="50"/>
                  </a:lnTo>
                  <a:lnTo>
                    <a:pt x="3435" y="50"/>
                  </a:lnTo>
                  <a:lnTo>
                    <a:pt x="3539" y="50"/>
                  </a:lnTo>
                  <a:lnTo>
                    <a:pt x="3643" y="50"/>
                  </a:lnTo>
                  <a:lnTo>
                    <a:pt x="3706" y="50"/>
                  </a:lnTo>
                  <a:lnTo>
                    <a:pt x="3768" y="42"/>
                  </a:lnTo>
                  <a:lnTo>
                    <a:pt x="3810" y="33"/>
                  </a:lnTo>
                  <a:lnTo>
                    <a:pt x="3832" y="25"/>
                  </a:lnTo>
                  <a:lnTo>
                    <a:pt x="3862" y="16"/>
                  </a:lnTo>
                  <a:lnTo>
                    <a:pt x="3894" y="8"/>
                  </a:lnTo>
                  <a:lnTo>
                    <a:pt x="3957" y="8"/>
                  </a:lnTo>
                  <a:lnTo>
                    <a:pt x="3987" y="8"/>
                  </a:lnTo>
                  <a:lnTo>
                    <a:pt x="4072" y="8"/>
                  </a:lnTo>
                  <a:lnTo>
                    <a:pt x="4155" y="8"/>
                  </a:lnTo>
                  <a:lnTo>
                    <a:pt x="4186" y="8"/>
                  </a:lnTo>
                  <a:lnTo>
                    <a:pt x="4227" y="8"/>
                  </a:lnTo>
                  <a:lnTo>
                    <a:pt x="4312" y="8"/>
                  </a:lnTo>
                  <a:lnTo>
                    <a:pt x="4374" y="8"/>
                  </a:lnTo>
                  <a:lnTo>
                    <a:pt x="4405" y="25"/>
                  </a:lnTo>
                  <a:lnTo>
                    <a:pt x="4437" y="33"/>
                  </a:lnTo>
                  <a:lnTo>
                    <a:pt x="4478" y="33"/>
                  </a:lnTo>
                  <a:lnTo>
                    <a:pt x="4562" y="33"/>
                  </a:lnTo>
                  <a:lnTo>
                    <a:pt x="4624" y="33"/>
                  </a:lnTo>
                  <a:lnTo>
                    <a:pt x="4687" y="33"/>
                  </a:lnTo>
                  <a:lnTo>
                    <a:pt x="4709" y="33"/>
                  </a:lnTo>
                  <a:lnTo>
                    <a:pt x="4750" y="33"/>
                  </a:lnTo>
                  <a:lnTo>
                    <a:pt x="4792" y="33"/>
                  </a:lnTo>
                  <a:lnTo>
                    <a:pt x="4834" y="33"/>
                  </a:lnTo>
                  <a:lnTo>
                    <a:pt x="4896" y="33"/>
                  </a:lnTo>
                  <a:lnTo>
                    <a:pt x="4928" y="33"/>
                  </a:lnTo>
                  <a:lnTo>
                    <a:pt x="5000" y="33"/>
                  </a:lnTo>
                  <a:lnTo>
                    <a:pt x="5074" y="33"/>
                  </a:lnTo>
                  <a:lnTo>
                    <a:pt x="5147" y="33"/>
                  </a:lnTo>
                  <a:lnTo>
                    <a:pt x="5178" y="33"/>
                  </a:lnTo>
                  <a:lnTo>
                    <a:pt x="5220" y="50"/>
                  </a:lnTo>
                  <a:lnTo>
                    <a:pt x="5199" y="76"/>
                  </a:lnTo>
                  <a:lnTo>
                    <a:pt x="5115" y="76"/>
                  </a:lnTo>
                  <a:lnTo>
                    <a:pt x="5084" y="76"/>
                  </a:lnTo>
                  <a:lnTo>
                    <a:pt x="5000" y="67"/>
                  </a:lnTo>
                  <a:lnTo>
                    <a:pt x="4938" y="67"/>
                  </a:lnTo>
                  <a:lnTo>
                    <a:pt x="4906" y="67"/>
                  </a:lnTo>
                  <a:lnTo>
                    <a:pt x="4864" y="67"/>
                  </a:lnTo>
                  <a:lnTo>
                    <a:pt x="4792" y="67"/>
                  </a:lnTo>
                  <a:lnTo>
                    <a:pt x="4719" y="67"/>
                  </a:lnTo>
                  <a:lnTo>
                    <a:pt x="4687" y="67"/>
                  </a:lnTo>
                  <a:lnTo>
                    <a:pt x="4624" y="67"/>
                  </a:lnTo>
                  <a:lnTo>
                    <a:pt x="4583" y="67"/>
                  </a:lnTo>
                  <a:lnTo>
                    <a:pt x="4499" y="76"/>
                  </a:lnTo>
                  <a:lnTo>
                    <a:pt x="4468" y="84"/>
                  </a:lnTo>
                  <a:lnTo>
                    <a:pt x="4426" y="84"/>
                  </a:lnTo>
                  <a:lnTo>
                    <a:pt x="4395" y="84"/>
                  </a:lnTo>
                  <a:lnTo>
                    <a:pt x="4312" y="84"/>
                  </a:lnTo>
                  <a:lnTo>
                    <a:pt x="4248" y="84"/>
                  </a:lnTo>
                  <a:lnTo>
                    <a:pt x="4218" y="84"/>
                  </a:lnTo>
                  <a:lnTo>
                    <a:pt x="4113" y="76"/>
                  </a:lnTo>
                  <a:lnTo>
                    <a:pt x="4029" y="76"/>
                  </a:lnTo>
                  <a:lnTo>
                    <a:pt x="3946" y="67"/>
                  </a:lnTo>
                  <a:lnTo>
                    <a:pt x="3883" y="59"/>
                  </a:lnTo>
                  <a:lnTo>
                    <a:pt x="3852" y="59"/>
                  </a:lnTo>
                  <a:lnTo>
                    <a:pt x="3821" y="59"/>
                  </a:lnTo>
                  <a:lnTo>
                    <a:pt x="3789" y="59"/>
                  </a:lnTo>
                  <a:lnTo>
                    <a:pt x="3758" y="59"/>
                  </a:lnTo>
                  <a:lnTo>
                    <a:pt x="3675" y="59"/>
                  </a:lnTo>
                  <a:lnTo>
                    <a:pt x="3612" y="59"/>
                  </a:lnTo>
                  <a:lnTo>
                    <a:pt x="3549" y="59"/>
                  </a:lnTo>
                  <a:lnTo>
                    <a:pt x="3518" y="59"/>
                  </a:lnTo>
                  <a:lnTo>
                    <a:pt x="3486" y="76"/>
                  </a:lnTo>
                  <a:lnTo>
                    <a:pt x="3456" y="76"/>
                  </a:lnTo>
                  <a:lnTo>
                    <a:pt x="3393" y="84"/>
                  </a:lnTo>
                  <a:lnTo>
                    <a:pt x="3320" y="84"/>
                  </a:lnTo>
                  <a:lnTo>
                    <a:pt x="3236" y="84"/>
                  </a:lnTo>
                  <a:lnTo>
                    <a:pt x="3205" y="84"/>
                  </a:lnTo>
                  <a:lnTo>
                    <a:pt x="3121" y="84"/>
                  </a:lnTo>
                  <a:lnTo>
                    <a:pt x="3059" y="84"/>
                  </a:lnTo>
                  <a:lnTo>
                    <a:pt x="3027" y="84"/>
                  </a:lnTo>
                  <a:lnTo>
                    <a:pt x="2944" y="76"/>
                  </a:lnTo>
                  <a:lnTo>
                    <a:pt x="2860" y="76"/>
                  </a:lnTo>
                  <a:lnTo>
                    <a:pt x="2798" y="76"/>
                  </a:lnTo>
                  <a:lnTo>
                    <a:pt x="2714" y="76"/>
                  </a:lnTo>
                  <a:lnTo>
                    <a:pt x="2651" y="84"/>
                  </a:lnTo>
                  <a:lnTo>
                    <a:pt x="2589" y="84"/>
                  </a:lnTo>
                  <a:lnTo>
                    <a:pt x="2505" y="84"/>
                  </a:lnTo>
                  <a:lnTo>
                    <a:pt x="2474" y="76"/>
                  </a:lnTo>
                  <a:lnTo>
                    <a:pt x="2432" y="76"/>
                  </a:lnTo>
                  <a:lnTo>
                    <a:pt x="2360" y="76"/>
                  </a:lnTo>
                  <a:lnTo>
                    <a:pt x="2318" y="76"/>
                  </a:lnTo>
                  <a:lnTo>
                    <a:pt x="2254" y="76"/>
                  </a:lnTo>
                  <a:lnTo>
                    <a:pt x="2192" y="76"/>
                  </a:lnTo>
                  <a:lnTo>
                    <a:pt x="2150" y="76"/>
                  </a:lnTo>
                  <a:lnTo>
                    <a:pt x="2088" y="76"/>
                  </a:lnTo>
                  <a:lnTo>
                    <a:pt x="2056" y="67"/>
                  </a:lnTo>
                  <a:lnTo>
                    <a:pt x="2014" y="59"/>
                  </a:lnTo>
                  <a:lnTo>
                    <a:pt x="1973" y="59"/>
                  </a:lnTo>
                  <a:lnTo>
                    <a:pt x="1889" y="59"/>
                  </a:lnTo>
                  <a:lnTo>
                    <a:pt x="1859" y="59"/>
                  </a:lnTo>
                  <a:lnTo>
                    <a:pt x="1837" y="67"/>
                  </a:lnTo>
                  <a:lnTo>
                    <a:pt x="1774" y="76"/>
                  </a:lnTo>
                  <a:lnTo>
                    <a:pt x="1743" y="84"/>
                  </a:lnTo>
                  <a:lnTo>
                    <a:pt x="1660" y="76"/>
                  </a:lnTo>
                  <a:lnTo>
                    <a:pt x="1628" y="76"/>
                  </a:lnTo>
                  <a:lnTo>
                    <a:pt x="1545" y="84"/>
                  </a:lnTo>
                  <a:lnTo>
                    <a:pt x="1513" y="84"/>
                  </a:lnTo>
                  <a:lnTo>
                    <a:pt x="1483" y="84"/>
                  </a:lnTo>
                  <a:lnTo>
                    <a:pt x="1451" y="59"/>
                  </a:lnTo>
                  <a:lnTo>
                    <a:pt x="1409" y="50"/>
                  </a:lnTo>
                  <a:lnTo>
                    <a:pt x="1336" y="50"/>
                  </a:lnTo>
                  <a:lnTo>
                    <a:pt x="1294" y="59"/>
                  </a:lnTo>
                  <a:lnTo>
                    <a:pt x="1211" y="59"/>
                  </a:lnTo>
                  <a:lnTo>
                    <a:pt x="1127" y="67"/>
                  </a:lnTo>
                  <a:lnTo>
                    <a:pt x="1023" y="67"/>
                  </a:lnTo>
                  <a:lnTo>
                    <a:pt x="960" y="67"/>
                  </a:lnTo>
                  <a:lnTo>
                    <a:pt x="876" y="67"/>
                  </a:lnTo>
                  <a:lnTo>
                    <a:pt x="846" y="67"/>
                  </a:lnTo>
                  <a:lnTo>
                    <a:pt x="762" y="76"/>
                  </a:lnTo>
                  <a:lnTo>
                    <a:pt x="699" y="76"/>
                  </a:lnTo>
                  <a:lnTo>
                    <a:pt x="668" y="59"/>
                  </a:lnTo>
                  <a:lnTo>
                    <a:pt x="636" y="42"/>
                  </a:lnTo>
                  <a:lnTo>
                    <a:pt x="606" y="42"/>
                  </a:lnTo>
                  <a:lnTo>
                    <a:pt x="543" y="42"/>
                  </a:lnTo>
                  <a:lnTo>
                    <a:pt x="521" y="42"/>
                  </a:lnTo>
                  <a:lnTo>
                    <a:pt x="491" y="50"/>
                  </a:lnTo>
                  <a:lnTo>
                    <a:pt x="459" y="50"/>
                  </a:lnTo>
                  <a:lnTo>
                    <a:pt x="428" y="50"/>
                  </a:lnTo>
                  <a:lnTo>
                    <a:pt x="324" y="50"/>
                  </a:lnTo>
                  <a:lnTo>
                    <a:pt x="292" y="50"/>
                  </a:lnTo>
                  <a:lnTo>
                    <a:pt x="250" y="50"/>
                  </a:lnTo>
                  <a:lnTo>
                    <a:pt x="219" y="50"/>
                  </a:lnTo>
                  <a:lnTo>
                    <a:pt x="135" y="50"/>
                  </a:lnTo>
                  <a:lnTo>
                    <a:pt x="52" y="50"/>
                  </a:lnTo>
                  <a:lnTo>
                    <a:pt x="0" y="25"/>
                  </a:lnTo>
                </a:path>
              </a:pathLst>
            </a:custGeom>
            <a:solidFill>
              <a:srgbClr val="393939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578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143000"/>
          </a:xfrm>
        </p:spPr>
        <p:txBody>
          <a:bodyPr anchor="b"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0392AA1-894E-4D69-9FB0-1A2196F3E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636432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43C1B-1B70-45E3-B373-CB89274DA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629719"/>
      </p:ext>
    </p:extLst>
  </p:cSld>
  <p:clrMapOvr>
    <a:masterClrMapping/>
  </p:clrMapOvr>
  <p:transition spd="med">
    <p:comb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66C20-4937-4633-B80C-B949D8E25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26396"/>
      </p:ext>
    </p:extLst>
  </p:cSld>
  <p:clrMapOvr>
    <a:masterClrMapping/>
  </p:clrMapOvr>
  <p:transition spd="med">
    <p:comb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0850" y="20669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13250" y="20669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DB4FB-3D2E-4775-8F5A-E6629EE15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28845"/>
      </p:ext>
    </p:extLst>
  </p:cSld>
  <p:clrMapOvr>
    <a:masterClrMapping/>
  </p:clrMapOvr>
  <p:transition spd="med">
    <p:comb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333FE-5783-4582-981C-301668344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363070"/>
      </p:ext>
    </p:extLst>
  </p:cSld>
  <p:clrMapOvr>
    <a:masterClrMapping/>
  </p:clrMapOvr>
  <p:transition spd="med">
    <p:comb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7CA11-1FBE-45A2-A3AE-A709EB77F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875824"/>
      </p:ext>
    </p:extLst>
  </p:cSld>
  <p:clrMapOvr>
    <a:masterClrMapping/>
  </p:clrMapOvr>
  <p:transition spd="med">
    <p:comb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34AB8-349B-40CD-B0C1-B69D26BA0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811854"/>
      </p:ext>
    </p:extLst>
  </p:cSld>
  <p:clrMapOvr>
    <a:masterClrMapping/>
  </p:clrMapOvr>
  <p:transition spd="med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69B0D-565F-4EF5-AC64-8091B5F27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571736"/>
      </p:ext>
    </p:extLst>
  </p:cSld>
  <p:clrMapOvr>
    <a:masterClrMapping/>
  </p:clrMapOvr>
  <p:transition spd="med">
    <p:cover dir="r"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D6765-2EB6-4923-91A9-FC567B247D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179607"/>
      </p:ext>
    </p:extLst>
  </p:cSld>
  <p:clrMapOvr>
    <a:masterClrMapping/>
  </p:clrMapOvr>
  <p:transition spd="med">
    <p:comb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C2BA3-9FC6-4114-B34F-43D993E81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295843"/>
      </p:ext>
    </p:extLst>
  </p:cSld>
  <p:clrMapOvr>
    <a:masterClrMapping/>
  </p:clrMapOvr>
  <p:transition spd="med">
    <p:comb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88016-549C-478C-BA6A-BB89BE978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557666"/>
      </p:ext>
    </p:extLst>
  </p:cSld>
  <p:clrMapOvr>
    <a:masterClrMapping/>
  </p:clrMapOvr>
  <p:transition spd="med">
    <p:comb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73800" y="334963"/>
            <a:ext cx="1949450" cy="5846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0688" y="334963"/>
            <a:ext cx="5700712" cy="5846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2D611-5193-410A-9C76-A16C87AB1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818828"/>
      </p:ext>
    </p:extLst>
  </p:cSld>
  <p:clrMapOvr>
    <a:masterClrMapping/>
  </p:clrMapOvr>
  <p:transition spd="med">
    <p:comb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688" y="33496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0850" y="2066925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0850" y="4200525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90A18-FF82-44F1-BF91-F62037A312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098186"/>
      </p:ext>
    </p:extLst>
  </p:cSld>
  <p:clrMapOvr>
    <a:masterClrMapping/>
  </p:clrMapOvr>
  <p:transition spd="med">
    <p:comb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29713" cy="6842125"/>
            <a:chOff x="0" y="0"/>
            <a:chExt cx="5751" cy="431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51" cy="4310"/>
              <a:chOff x="0" y="0"/>
              <a:chExt cx="5751" cy="4310"/>
            </a:xfrm>
          </p:grpSpPr>
          <p:sp>
            <p:nvSpPr>
              <p:cNvPr id="24" name="Line 4"/>
              <p:cNvSpPr>
                <a:spLocks noChangeShapeType="1"/>
              </p:cNvSpPr>
              <p:nvPr/>
            </p:nvSpPr>
            <p:spPr bwMode="hidden">
              <a:xfrm>
                <a:off x="0" y="165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5"/>
              <p:cNvSpPr>
                <a:spLocks noChangeShapeType="1"/>
              </p:cNvSpPr>
              <p:nvPr/>
            </p:nvSpPr>
            <p:spPr bwMode="hidden">
              <a:xfrm>
                <a:off x="0" y="467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6"/>
              <p:cNvSpPr>
                <a:spLocks noChangeShapeType="1"/>
              </p:cNvSpPr>
              <p:nvPr/>
            </p:nvSpPr>
            <p:spPr bwMode="hidden">
              <a:xfrm>
                <a:off x="0" y="769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7"/>
              <p:cNvSpPr>
                <a:spLocks noChangeShapeType="1"/>
              </p:cNvSpPr>
              <p:nvPr/>
            </p:nvSpPr>
            <p:spPr bwMode="hidden">
              <a:xfrm>
                <a:off x="0" y="1072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Line 8"/>
              <p:cNvSpPr>
                <a:spLocks noChangeShapeType="1"/>
              </p:cNvSpPr>
              <p:nvPr/>
            </p:nvSpPr>
            <p:spPr bwMode="hidden">
              <a:xfrm>
                <a:off x="0" y="1374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Line 9"/>
              <p:cNvSpPr>
                <a:spLocks noChangeShapeType="1"/>
              </p:cNvSpPr>
              <p:nvPr/>
            </p:nvSpPr>
            <p:spPr bwMode="hidden">
              <a:xfrm>
                <a:off x="0" y="1676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Line 10"/>
              <p:cNvSpPr>
                <a:spLocks noChangeShapeType="1"/>
              </p:cNvSpPr>
              <p:nvPr/>
            </p:nvSpPr>
            <p:spPr bwMode="hidden">
              <a:xfrm>
                <a:off x="0" y="1978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Line 11"/>
              <p:cNvSpPr>
                <a:spLocks noChangeShapeType="1"/>
              </p:cNvSpPr>
              <p:nvPr/>
            </p:nvSpPr>
            <p:spPr bwMode="hidden">
              <a:xfrm>
                <a:off x="0" y="2280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Line 12"/>
              <p:cNvSpPr>
                <a:spLocks noChangeShapeType="1"/>
              </p:cNvSpPr>
              <p:nvPr/>
            </p:nvSpPr>
            <p:spPr bwMode="hidden">
              <a:xfrm>
                <a:off x="0" y="2582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Line 13"/>
              <p:cNvSpPr>
                <a:spLocks noChangeShapeType="1"/>
              </p:cNvSpPr>
              <p:nvPr/>
            </p:nvSpPr>
            <p:spPr bwMode="hidden">
              <a:xfrm>
                <a:off x="0" y="2885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Line 14"/>
              <p:cNvSpPr>
                <a:spLocks noChangeShapeType="1"/>
              </p:cNvSpPr>
              <p:nvPr/>
            </p:nvSpPr>
            <p:spPr bwMode="hidden">
              <a:xfrm>
                <a:off x="0" y="3187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Line 15"/>
              <p:cNvSpPr>
                <a:spLocks noChangeShapeType="1"/>
              </p:cNvSpPr>
              <p:nvPr/>
            </p:nvSpPr>
            <p:spPr bwMode="hidden">
              <a:xfrm>
                <a:off x="0" y="3489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Line 16"/>
              <p:cNvSpPr>
                <a:spLocks noChangeShapeType="1"/>
              </p:cNvSpPr>
              <p:nvPr/>
            </p:nvSpPr>
            <p:spPr bwMode="hidden">
              <a:xfrm>
                <a:off x="0" y="3791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Line 17"/>
              <p:cNvSpPr>
                <a:spLocks noChangeShapeType="1"/>
              </p:cNvSpPr>
              <p:nvPr/>
            </p:nvSpPr>
            <p:spPr bwMode="hidden">
              <a:xfrm>
                <a:off x="0" y="4093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Line 18"/>
              <p:cNvSpPr>
                <a:spLocks noChangeShapeType="1"/>
              </p:cNvSpPr>
              <p:nvPr/>
            </p:nvSpPr>
            <p:spPr bwMode="hidden">
              <a:xfrm>
                <a:off x="5579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Line 19"/>
              <p:cNvSpPr>
                <a:spLocks noChangeShapeType="1"/>
              </p:cNvSpPr>
              <p:nvPr/>
            </p:nvSpPr>
            <p:spPr bwMode="hidden">
              <a:xfrm>
                <a:off x="5323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Line 20"/>
              <p:cNvSpPr>
                <a:spLocks noChangeShapeType="1"/>
              </p:cNvSpPr>
              <p:nvPr/>
            </p:nvSpPr>
            <p:spPr bwMode="hidden">
              <a:xfrm>
                <a:off x="5066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Line 21"/>
              <p:cNvSpPr>
                <a:spLocks noChangeShapeType="1"/>
              </p:cNvSpPr>
              <p:nvPr/>
            </p:nvSpPr>
            <p:spPr bwMode="hidden">
              <a:xfrm>
                <a:off x="4810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2" name="Group 22"/>
              <p:cNvGrpSpPr>
                <a:grpSpLocks/>
              </p:cNvGrpSpPr>
              <p:nvPr/>
            </p:nvGrpSpPr>
            <p:grpSpPr bwMode="auto">
              <a:xfrm>
                <a:off x="194" y="0"/>
                <a:ext cx="4359" cy="4310"/>
                <a:chOff x="194" y="0"/>
                <a:chExt cx="4359" cy="4310"/>
              </a:xfrm>
            </p:grpSpPr>
            <p:sp>
              <p:nvSpPr>
                <p:cNvPr id="43" name="Line 23"/>
                <p:cNvSpPr>
                  <a:spLocks noChangeShapeType="1"/>
                </p:cNvSpPr>
                <p:nvPr/>
              </p:nvSpPr>
              <p:spPr bwMode="hidden">
                <a:xfrm>
                  <a:off x="4553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" name="Line 24"/>
                <p:cNvSpPr>
                  <a:spLocks noChangeShapeType="1"/>
                </p:cNvSpPr>
                <p:nvPr/>
              </p:nvSpPr>
              <p:spPr bwMode="hidden">
                <a:xfrm>
                  <a:off x="429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" name="Line 25"/>
                <p:cNvSpPr>
                  <a:spLocks noChangeShapeType="1"/>
                </p:cNvSpPr>
                <p:nvPr/>
              </p:nvSpPr>
              <p:spPr bwMode="hidden">
                <a:xfrm>
                  <a:off x="404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6" name="Line 26"/>
                <p:cNvSpPr>
                  <a:spLocks noChangeShapeType="1"/>
                </p:cNvSpPr>
                <p:nvPr/>
              </p:nvSpPr>
              <p:spPr bwMode="hidden">
                <a:xfrm>
                  <a:off x="378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" name="Line 27"/>
                <p:cNvSpPr>
                  <a:spLocks noChangeShapeType="1"/>
                </p:cNvSpPr>
                <p:nvPr/>
              </p:nvSpPr>
              <p:spPr bwMode="hidden">
                <a:xfrm>
                  <a:off x="352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" name="Line 28"/>
                <p:cNvSpPr>
                  <a:spLocks noChangeShapeType="1"/>
                </p:cNvSpPr>
                <p:nvPr/>
              </p:nvSpPr>
              <p:spPr bwMode="hidden">
                <a:xfrm>
                  <a:off x="3271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" name="Line 29"/>
                <p:cNvSpPr>
                  <a:spLocks noChangeShapeType="1"/>
                </p:cNvSpPr>
                <p:nvPr/>
              </p:nvSpPr>
              <p:spPr bwMode="hidden">
                <a:xfrm>
                  <a:off x="301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" name="Line 30"/>
                <p:cNvSpPr>
                  <a:spLocks noChangeShapeType="1"/>
                </p:cNvSpPr>
                <p:nvPr/>
              </p:nvSpPr>
              <p:spPr bwMode="hidden">
                <a:xfrm>
                  <a:off x="2758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" name="Line 31"/>
                <p:cNvSpPr>
                  <a:spLocks noChangeShapeType="1"/>
                </p:cNvSpPr>
                <p:nvPr/>
              </p:nvSpPr>
              <p:spPr bwMode="hidden">
                <a:xfrm>
                  <a:off x="2501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" name="Line 32"/>
                <p:cNvSpPr>
                  <a:spLocks noChangeShapeType="1"/>
                </p:cNvSpPr>
                <p:nvPr/>
              </p:nvSpPr>
              <p:spPr bwMode="hidden">
                <a:xfrm>
                  <a:off x="2245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" name="Line 33"/>
                <p:cNvSpPr>
                  <a:spLocks noChangeShapeType="1"/>
                </p:cNvSpPr>
                <p:nvPr/>
              </p:nvSpPr>
              <p:spPr bwMode="hidden">
                <a:xfrm>
                  <a:off x="1988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" name="Line 34"/>
                <p:cNvSpPr>
                  <a:spLocks noChangeShapeType="1"/>
                </p:cNvSpPr>
                <p:nvPr/>
              </p:nvSpPr>
              <p:spPr bwMode="hidden">
                <a:xfrm>
                  <a:off x="1732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" name="Line 35"/>
                <p:cNvSpPr>
                  <a:spLocks noChangeShapeType="1"/>
                </p:cNvSpPr>
                <p:nvPr/>
              </p:nvSpPr>
              <p:spPr bwMode="hidden">
                <a:xfrm>
                  <a:off x="1476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" name="Line 36"/>
                <p:cNvSpPr>
                  <a:spLocks noChangeShapeType="1"/>
                </p:cNvSpPr>
                <p:nvPr/>
              </p:nvSpPr>
              <p:spPr bwMode="hidden">
                <a:xfrm>
                  <a:off x="122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" name="Line 37"/>
                <p:cNvSpPr>
                  <a:spLocks noChangeShapeType="1"/>
                </p:cNvSpPr>
                <p:nvPr/>
              </p:nvSpPr>
              <p:spPr bwMode="hidden">
                <a:xfrm>
                  <a:off x="963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" name="Line 38"/>
                <p:cNvSpPr>
                  <a:spLocks noChangeShapeType="1"/>
                </p:cNvSpPr>
                <p:nvPr/>
              </p:nvSpPr>
              <p:spPr bwMode="hidden">
                <a:xfrm>
                  <a:off x="70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" name="Line 39"/>
                <p:cNvSpPr>
                  <a:spLocks noChangeShapeType="1"/>
                </p:cNvSpPr>
                <p:nvPr/>
              </p:nvSpPr>
              <p:spPr bwMode="hidden">
                <a:xfrm>
                  <a:off x="45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" name="Line 40"/>
                <p:cNvSpPr>
                  <a:spLocks noChangeShapeType="1"/>
                </p:cNvSpPr>
                <p:nvPr/>
              </p:nvSpPr>
              <p:spPr bwMode="hidden">
                <a:xfrm>
                  <a:off x="19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4550" y="163"/>
              <a:ext cx="1031" cy="3933"/>
              <a:chOff x="4550" y="163"/>
              <a:chExt cx="1031" cy="3933"/>
            </a:xfrm>
          </p:grpSpPr>
          <p:sp>
            <p:nvSpPr>
              <p:cNvPr id="7" name="Rectangle 42"/>
              <p:cNvSpPr>
                <a:spLocks noChangeArrowheads="1"/>
              </p:cNvSpPr>
              <p:nvPr/>
            </p:nvSpPr>
            <p:spPr bwMode="ltGray">
              <a:xfrm>
                <a:off x="5062" y="3790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" name="Rectangle 43"/>
              <p:cNvSpPr>
                <a:spLocks noChangeArrowheads="1"/>
              </p:cNvSpPr>
              <p:nvPr/>
            </p:nvSpPr>
            <p:spPr bwMode="ltGray">
              <a:xfrm>
                <a:off x="5319" y="3487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" name="Rectangle 44"/>
              <p:cNvSpPr>
                <a:spLocks noChangeArrowheads="1"/>
              </p:cNvSpPr>
              <p:nvPr/>
            </p:nvSpPr>
            <p:spPr bwMode="ltGray">
              <a:xfrm>
                <a:off x="5062" y="3487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" name="Rectangle 45"/>
              <p:cNvSpPr>
                <a:spLocks noChangeArrowheads="1"/>
              </p:cNvSpPr>
              <p:nvPr/>
            </p:nvSpPr>
            <p:spPr bwMode="ltGray">
              <a:xfrm>
                <a:off x="5319" y="2883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" name="Rectangle 46"/>
              <p:cNvSpPr>
                <a:spLocks noChangeArrowheads="1"/>
              </p:cNvSpPr>
              <p:nvPr/>
            </p:nvSpPr>
            <p:spPr bwMode="ltGray">
              <a:xfrm>
                <a:off x="5296" y="2580"/>
                <a:ext cx="285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" name="Rectangle 47"/>
              <p:cNvSpPr>
                <a:spLocks noChangeArrowheads="1"/>
              </p:cNvSpPr>
              <p:nvPr/>
            </p:nvSpPr>
            <p:spPr bwMode="ltGray">
              <a:xfrm>
                <a:off x="5062" y="2580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3" name="Rectangle 48"/>
              <p:cNvSpPr>
                <a:spLocks noChangeArrowheads="1"/>
              </p:cNvSpPr>
              <p:nvPr/>
            </p:nvSpPr>
            <p:spPr bwMode="ltGray">
              <a:xfrm>
                <a:off x="5319" y="2279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4" name="Rectangle 49"/>
              <p:cNvSpPr>
                <a:spLocks noChangeArrowheads="1"/>
              </p:cNvSpPr>
              <p:nvPr/>
            </p:nvSpPr>
            <p:spPr bwMode="ltGray">
              <a:xfrm>
                <a:off x="5062" y="197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5" name="Rectangle 50"/>
              <p:cNvSpPr>
                <a:spLocks noChangeArrowheads="1"/>
              </p:cNvSpPr>
              <p:nvPr/>
            </p:nvSpPr>
            <p:spPr bwMode="ltGray">
              <a:xfrm>
                <a:off x="5062" y="1674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6" name="Rectangle 51"/>
              <p:cNvSpPr>
                <a:spLocks noChangeArrowheads="1"/>
              </p:cNvSpPr>
              <p:nvPr/>
            </p:nvSpPr>
            <p:spPr bwMode="ltGray">
              <a:xfrm>
                <a:off x="5319" y="1372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7" name="Rectangle 52"/>
              <p:cNvSpPr>
                <a:spLocks noChangeArrowheads="1"/>
              </p:cNvSpPr>
              <p:nvPr/>
            </p:nvSpPr>
            <p:spPr bwMode="ltGray">
              <a:xfrm>
                <a:off x="5319" y="1071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8" name="Rectangle 53"/>
              <p:cNvSpPr>
                <a:spLocks noChangeArrowheads="1"/>
              </p:cNvSpPr>
              <p:nvPr/>
            </p:nvSpPr>
            <p:spPr bwMode="ltGray">
              <a:xfrm>
                <a:off x="5062" y="1071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9" name="Rectangle 54"/>
              <p:cNvSpPr>
                <a:spLocks noChangeArrowheads="1"/>
              </p:cNvSpPr>
              <p:nvPr/>
            </p:nvSpPr>
            <p:spPr bwMode="ltGray">
              <a:xfrm>
                <a:off x="4807" y="768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0" name="Rectangle 55"/>
              <p:cNvSpPr>
                <a:spLocks noChangeArrowheads="1"/>
              </p:cNvSpPr>
              <p:nvPr/>
            </p:nvSpPr>
            <p:spPr bwMode="ltGray">
              <a:xfrm>
                <a:off x="5319" y="46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1" name="Rectangle 56"/>
              <p:cNvSpPr>
                <a:spLocks noChangeArrowheads="1"/>
              </p:cNvSpPr>
              <p:nvPr/>
            </p:nvSpPr>
            <p:spPr bwMode="ltGray">
              <a:xfrm>
                <a:off x="4550" y="46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2" name="Rectangle 57"/>
              <p:cNvSpPr>
                <a:spLocks noChangeArrowheads="1"/>
              </p:cNvSpPr>
              <p:nvPr/>
            </p:nvSpPr>
            <p:spPr bwMode="ltGray">
              <a:xfrm>
                <a:off x="5319" y="163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3" name="Rectangle 58"/>
              <p:cNvSpPr>
                <a:spLocks noChangeArrowheads="1"/>
              </p:cNvSpPr>
              <p:nvPr/>
            </p:nvSpPr>
            <p:spPr bwMode="ltGray">
              <a:xfrm>
                <a:off x="5062" y="163"/>
                <a:ext cx="259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sp>
        <p:nvSpPr>
          <p:cNvPr id="91195" name="Rectangle 59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1196" name="Rectangle 6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" name="Rectangle 62"/>
          <p:cNvSpPr>
            <a:spLocks noGrp="1" noChangeArrowheads="1"/>
          </p:cNvSpPr>
          <p:nvPr>
            <p:ph type="ftr" sz="quarter" idx="11"/>
          </p:nvPr>
        </p:nvSpPr>
        <p:spPr>
          <a:xfrm>
            <a:off x="2590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5F5BC-58C1-4A04-9E12-7EECE78EA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44300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786D1-277B-473B-BEDB-468C7FB03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65316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4C81E-E02A-43B1-8559-4B17CB77C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95400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1985963"/>
            <a:ext cx="3810000" cy="4110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43400" y="1985963"/>
            <a:ext cx="3810000" cy="4110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B1571-C6CA-4699-95C9-51A2CEF16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60031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21328-4C4C-45A1-83C9-2C1FCA0F2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413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D59B5-C597-4C7C-9689-4543315F2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780665"/>
      </p:ext>
    </p:extLst>
  </p:cSld>
  <p:clrMapOvr>
    <a:masterClrMapping/>
  </p:clrMapOvr>
  <p:transition spd="med">
    <p:cover dir="r"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1F039-6438-473F-BD61-E9F5C49C7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5779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F23B8-45A5-4BE1-8013-5085CDA83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04963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3F428-37B5-4195-8D58-B92955592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84228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7AE2A-3737-4439-A8E8-6BF1F92A7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45315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32948-1B01-4B1C-966D-A28EEB395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03844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103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7838C-916C-4FA0-BE6B-433C12E91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26071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300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00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4D388-EF71-4FA9-BEF2-487CF2871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665324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4D2B6-01AF-4373-9E28-032286170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881445"/>
      </p:ext>
    </p:extLst>
  </p:cSld>
  <p:clrMapOvr>
    <a:masterClrMapping/>
  </p:clrMapOvr>
  <p:transition spd="med">
    <p:comb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FAE44-44F8-4D19-B62C-A40D39ED9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326798"/>
      </p:ext>
    </p:extLst>
  </p:cSld>
  <p:clrMapOvr>
    <a:masterClrMapping/>
  </p:clrMapOvr>
  <p:transition spd="med">
    <p:comb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0985C-8726-4C88-A06A-3EB95902F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137862"/>
      </p:ext>
    </p:extLst>
  </p:cSld>
  <p:clrMapOvr>
    <a:masterClrMapping/>
  </p:clrMapOvr>
  <p:transition spd="med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E1886-24D8-4364-A341-5B8738FD4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39862"/>
      </p:ext>
    </p:extLst>
  </p:cSld>
  <p:clrMapOvr>
    <a:masterClrMapping/>
  </p:clrMapOvr>
  <p:transition spd="med">
    <p:cover dir="r"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2C871-E463-439C-8334-62EBF5153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53647"/>
      </p:ext>
    </p:extLst>
  </p:cSld>
  <p:clrMapOvr>
    <a:masterClrMapping/>
  </p:clrMapOvr>
  <p:transition spd="med">
    <p:comb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6E4F2-4E27-42F9-AD27-71713458D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457574"/>
      </p:ext>
    </p:extLst>
  </p:cSld>
  <p:clrMapOvr>
    <a:masterClrMapping/>
  </p:clrMapOvr>
  <p:transition spd="med">
    <p:comb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DD259-6771-4BC4-AC2E-86F78B766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561787"/>
      </p:ext>
    </p:extLst>
  </p:cSld>
  <p:clrMapOvr>
    <a:masterClrMapping/>
  </p:clrMapOvr>
  <p:transition spd="med">
    <p:comb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FC63F-6869-40D3-BCB6-2AB997D5E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02168"/>
      </p:ext>
    </p:extLst>
  </p:cSld>
  <p:clrMapOvr>
    <a:masterClrMapping/>
  </p:clrMapOvr>
  <p:transition spd="med">
    <p:comb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83879-C361-477E-B3CD-449037A8E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087716"/>
      </p:ext>
    </p:extLst>
  </p:cSld>
  <p:clrMapOvr>
    <a:masterClrMapping/>
  </p:clrMapOvr>
  <p:transition spd="med">
    <p:comb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39E5C-0F93-4D1B-AA9C-8317E33F6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385943"/>
      </p:ext>
    </p:extLst>
  </p:cSld>
  <p:clrMapOvr>
    <a:masterClrMapping/>
  </p:clrMapOvr>
  <p:transition spd="med">
    <p:comb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2C7B8-C59F-4F7B-9A39-C47ED5B32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978737"/>
      </p:ext>
    </p:extLst>
  </p:cSld>
  <p:clrMapOvr>
    <a:masterClrMapping/>
  </p:clrMapOvr>
  <p:transition spd="med">
    <p:comb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3A6EE-D796-4660-967D-3CB4D8864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580929"/>
      </p:ext>
    </p:extLst>
  </p:cSld>
  <p:clrMapOvr>
    <a:masterClrMapping/>
  </p:clrMapOvr>
  <p:transition spd="med">
    <p:comb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3EDF3-CCDB-4667-83E3-ECD1780B0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041018"/>
      </p:ext>
    </p:extLst>
  </p:cSld>
  <p:clrMapOvr>
    <a:masterClrMapping/>
  </p:clrMapOvr>
  <p:transition>
    <p:cover dir="r"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CD209-2084-4137-9F36-6E8EC5710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860070"/>
      </p:ext>
    </p:extLst>
  </p:cSld>
  <p:clrMapOvr>
    <a:masterClrMapping/>
  </p:clrMapOvr>
  <p:transition spd="med">
    <p:cover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6213" y="681038"/>
            <a:ext cx="1946275" cy="5519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81038"/>
            <a:ext cx="5688013" cy="5519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E8CC7-3C0A-47DE-A199-8FAD4DB03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37615"/>
      </p:ext>
    </p:extLst>
  </p:cSld>
  <p:clrMapOvr>
    <a:masterClrMapping/>
  </p:clrMapOvr>
  <p:transition spd="med">
    <p:cover dir="r"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FDA2-6342-4136-8E24-15661496F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802972"/>
      </p:ext>
    </p:extLst>
  </p:cSld>
  <p:clrMapOvr>
    <a:masterClrMapping/>
  </p:clrMapOvr>
  <p:transition spd="med">
    <p:cover dir="r"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D181F-A9F7-465A-A46A-B6A6F0677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838116"/>
      </p:ext>
    </p:extLst>
  </p:cSld>
  <p:clrMapOvr>
    <a:masterClrMapping/>
  </p:clrMapOvr>
  <p:transition spd="med">
    <p:cover dir="r"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D0A9D-112E-4531-B973-9FB72CCDF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857747"/>
      </p:ext>
    </p:extLst>
  </p:cSld>
  <p:clrMapOvr>
    <a:masterClrMapping/>
  </p:clrMapOvr>
  <p:transition spd="med">
    <p:cover dir="r"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3DA74-8483-43A6-8B30-42D754218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2961"/>
      </p:ext>
    </p:extLst>
  </p:cSld>
  <p:clrMapOvr>
    <a:masterClrMapping/>
  </p:clrMapOvr>
  <p:transition spd="med">
    <p:cover dir="r"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C95F4-9305-4393-AA13-AE88FF73A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035278"/>
      </p:ext>
    </p:extLst>
  </p:cSld>
  <p:clrMapOvr>
    <a:masterClrMapping/>
  </p:clrMapOvr>
  <p:transition spd="med">
    <p:cover dir="r"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5CAEA-C58F-4715-987B-51D49BFF8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042449"/>
      </p:ext>
    </p:extLst>
  </p:cSld>
  <p:clrMapOvr>
    <a:masterClrMapping/>
  </p:clrMapOvr>
  <p:transition spd="med">
    <p:cover dir="r"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A9F1E-00D1-487E-B900-42927D816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15603"/>
      </p:ext>
    </p:extLst>
  </p:cSld>
  <p:clrMapOvr>
    <a:masterClrMapping/>
  </p:clrMapOvr>
  <p:transition spd="med">
    <p:cover dir="r"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67E62-1EF5-483B-AD26-65F8363E9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790257"/>
      </p:ext>
    </p:extLst>
  </p:cSld>
  <p:clrMapOvr>
    <a:masterClrMapping/>
  </p:clrMapOvr>
  <p:transition spd="med">
    <p:cover dir="r"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4D33B-0638-4A2B-83C6-85CA500CE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736477"/>
      </p:ext>
    </p:extLst>
  </p:cSld>
  <p:clrMapOvr>
    <a:masterClrMapping/>
  </p:clrMapOvr>
  <p:transition spd="med">
    <p:cover dir="r"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08E0F-E0FA-49AD-AFDE-8CAF25B69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03179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81038"/>
            <a:ext cx="7786688" cy="11715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2085975"/>
            <a:ext cx="7786688" cy="4114800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01532-4644-48D5-A1FE-37A842B28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39860"/>
      </p:ext>
    </p:extLst>
  </p:cSld>
  <p:clrMapOvr>
    <a:masterClrMapping/>
  </p:clrMapOvr>
  <p:transition spd="med">
    <p:cover dir="r"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68C9B-7098-4F20-BACF-9EC108DF5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267062"/>
      </p:ext>
    </p:extLst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915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91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CC30E-311D-47C6-A1C7-07E08A80B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664793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5FE1C-12C6-42F6-B6A8-F04DDE4D24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51527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26312-2408-4B9F-A055-223149789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6805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75A52-2D40-4BF4-8083-3D8033D7B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995622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5275E-5F09-48A0-9E19-135A56397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184476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91D2C-9B4C-4191-96B2-E3CCE1AB1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91644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2E26D-771C-4704-AEA3-EF72D761F3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470168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23CB8-8944-48CD-A64B-F803D95D4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007089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A2394-8EA5-421A-8C0D-E52597317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1916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20638"/>
            <a:ext cx="9137650" cy="6872288"/>
            <a:chOff x="0" y="-13"/>
            <a:chExt cx="5756" cy="432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-13"/>
              <a:ext cx="5756" cy="432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>
              <a:outerShdw dist="13470" dir="2700000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 useBgFill="1"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35" y="417"/>
              <a:ext cx="5518" cy="3373"/>
            </a:xfrm>
            <a:prstGeom prst="rect">
              <a:avLst/>
            </a:prstGeom>
            <a:ln>
              <a:noFill/>
            </a:ln>
            <a:effectLst>
              <a:outerShdw dist="13470" dir="2700000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4293" y="2409"/>
              <a:ext cx="1280" cy="1224"/>
              <a:chOff x="4293" y="2409"/>
              <a:chExt cx="1280" cy="1224"/>
            </a:xfrm>
          </p:grpSpPr>
          <p:sp>
            <p:nvSpPr>
              <p:cNvPr id="24" name="Rectangle 6"/>
              <p:cNvSpPr>
                <a:spLocks noChangeArrowheads="1"/>
              </p:cNvSpPr>
              <p:nvPr/>
            </p:nvSpPr>
            <p:spPr bwMode="auto">
              <a:xfrm>
                <a:off x="5488" y="3551"/>
                <a:ext cx="85" cy="82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5" name="Rectangle 7"/>
              <p:cNvSpPr>
                <a:spLocks noChangeArrowheads="1"/>
              </p:cNvSpPr>
              <p:nvPr/>
            </p:nvSpPr>
            <p:spPr bwMode="auto">
              <a:xfrm>
                <a:off x="5317" y="3551"/>
                <a:ext cx="86" cy="82"/>
              </a:xfrm>
              <a:prstGeom prst="rect">
                <a:avLst/>
              </a:prstGeom>
              <a:solidFill>
                <a:srgbClr val="FF5008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/>
            </p:nvSpPr>
            <p:spPr bwMode="auto">
              <a:xfrm>
                <a:off x="5147" y="3551"/>
                <a:ext cx="85" cy="82"/>
              </a:xfrm>
              <a:prstGeom prst="rect">
                <a:avLst/>
              </a:prstGeom>
              <a:solidFill>
                <a:srgbClr val="FAFD00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7" name="Rectangle 9"/>
              <p:cNvSpPr>
                <a:spLocks noChangeArrowheads="1"/>
              </p:cNvSpPr>
              <p:nvPr/>
            </p:nvSpPr>
            <p:spPr bwMode="auto">
              <a:xfrm>
                <a:off x="4976" y="3551"/>
                <a:ext cx="85" cy="82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8" name="Rectangle 10"/>
              <p:cNvSpPr>
                <a:spLocks noChangeArrowheads="1"/>
              </p:cNvSpPr>
              <p:nvPr/>
            </p:nvSpPr>
            <p:spPr bwMode="auto">
              <a:xfrm>
                <a:off x="4805" y="3551"/>
                <a:ext cx="86" cy="82"/>
              </a:xfrm>
              <a:prstGeom prst="rect">
                <a:avLst/>
              </a:prstGeom>
              <a:solidFill>
                <a:srgbClr val="00DFCA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9" name="Rectangle 11"/>
              <p:cNvSpPr>
                <a:spLocks noChangeArrowheads="1"/>
              </p:cNvSpPr>
              <p:nvPr/>
            </p:nvSpPr>
            <p:spPr bwMode="auto">
              <a:xfrm>
                <a:off x="4635" y="3551"/>
                <a:ext cx="85" cy="82"/>
              </a:xfrm>
              <a:prstGeom prst="rect">
                <a:avLst/>
              </a:prstGeom>
              <a:solidFill>
                <a:srgbClr val="114FFB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0" name="Rectangle 12"/>
              <p:cNvSpPr>
                <a:spLocks noChangeArrowheads="1"/>
              </p:cNvSpPr>
              <p:nvPr/>
            </p:nvSpPr>
            <p:spPr bwMode="auto">
              <a:xfrm>
                <a:off x="4464" y="3551"/>
                <a:ext cx="85" cy="82"/>
              </a:xfrm>
              <a:prstGeom prst="rect">
                <a:avLst/>
              </a:prstGeom>
              <a:solidFill>
                <a:srgbClr val="8901F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1" name="Rectangle 13"/>
              <p:cNvSpPr>
                <a:spLocks noChangeArrowheads="1"/>
              </p:cNvSpPr>
              <p:nvPr/>
            </p:nvSpPr>
            <p:spPr bwMode="auto">
              <a:xfrm>
                <a:off x="4293" y="3551"/>
                <a:ext cx="86" cy="82"/>
              </a:xfrm>
              <a:prstGeom prst="rect">
                <a:avLst/>
              </a:prstGeom>
              <a:solidFill>
                <a:srgbClr val="DC0081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2" name="Rectangle 14"/>
              <p:cNvSpPr>
                <a:spLocks noChangeArrowheads="1"/>
              </p:cNvSpPr>
              <p:nvPr/>
            </p:nvSpPr>
            <p:spPr bwMode="auto">
              <a:xfrm>
                <a:off x="5488" y="3388"/>
                <a:ext cx="85" cy="82"/>
              </a:xfrm>
              <a:prstGeom prst="rect">
                <a:avLst/>
              </a:prstGeom>
              <a:solidFill>
                <a:srgbClr val="FF5008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3" name="Rectangle 15"/>
              <p:cNvSpPr>
                <a:spLocks noChangeArrowheads="1"/>
              </p:cNvSpPr>
              <p:nvPr/>
            </p:nvSpPr>
            <p:spPr bwMode="auto">
              <a:xfrm>
                <a:off x="5488" y="3225"/>
                <a:ext cx="85" cy="81"/>
              </a:xfrm>
              <a:prstGeom prst="rect">
                <a:avLst/>
              </a:prstGeom>
              <a:solidFill>
                <a:srgbClr val="FAFD00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4" name="Rectangle 16"/>
              <p:cNvSpPr>
                <a:spLocks noChangeArrowheads="1"/>
              </p:cNvSpPr>
              <p:nvPr/>
            </p:nvSpPr>
            <p:spPr bwMode="auto">
              <a:xfrm>
                <a:off x="5488" y="3062"/>
                <a:ext cx="85" cy="81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5" name="Rectangle 17"/>
              <p:cNvSpPr>
                <a:spLocks noChangeArrowheads="1"/>
              </p:cNvSpPr>
              <p:nvPr/>
            </p:nvSpPr>
            <p:spPr bwMode="auto">
              <a:xfrm>
                <a:off x="5488" y="2898"/>
                <a:ext cx="85" cy="82"/>
              </a:xfrm>
              <a:prstGeom prst="rect">
                <a:avLst/>
              </a:prstGeom>
              <a:solidFill>
                <a:srgbClr val="00DFCA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6" name="Rectangle 18"/>
              <p:cNvSpPr>
                <a:spLocks noChangeArrowheads="1"/>
              </p:cNvSpPr>
              <p:nvPr/>
            </p:nvSpPr>
            <p:spPr bwMode="auto">
              <a:xfrm>
                <a:off x="5488" y="2735"/>
                <a:ext cx="85" cy="82"/>
              </a:xfrm>
              <a:prstGeom prst="rect">
                <a:avLst/>
              </a:prstGeom>
              <a:solidFill>
                <a:srgbClr val="114FFB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5488" y="2572"/>
                <a:ext cx="85" cy="81"/>
              </a:xfrm>
              <a:prstGeom prst="rect">
                <a:avLst/>
              </a:prstGeom>
              <a:solidFill>
                <a:srgbClr val="8901F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8" name="Rectangle 20"/>
              <p:cNvSpPr>
                <a:spLocks noChangeArrowheads="1"/>
              </p:cNvSpPr>
              <p:nvPr/>
            </p:nvSpPr>
            <p:spPr bwMode="auto">
              <a:xfrm>
                <a:off x="5488" y="2409"/>
                <a:ext cx="85" cy="82"/>
              </a:xfrm>
              <a:prstGeom prst="rect">
                <a:avLst/>
              </a:prstGeom>
              <a:solidFill>
                <a:srgbClr val="DC0081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405" y="609"/>
              <a:ext cx="1280" cy="1446"/>
              <a:chOff x="405" y="609"/>
              <a:chExt cx="1280" cy="1446"/>
            </a:xfrm>
          </p:grpSpPr>
          <p:sp>
            <p:nvSpPr>
              <p:cNvPr id="9" name="Rectangle 22"/>
              <p:cNvSpPr>
                <a:spLocks noChangeArrowheads="1"/>
              </p:cNvSpPr>
              <p:nvPr/>
            </p:nvSpPr>
            <p:spPr bwMode="auto">
              <a:xfrm>
                <a:off x="405" y="609"/>
                <a:ext cx="85" cy="97"/>
              </a:xfrm>
              <a:prstGeom prst="rect">
                <a:avLst/>
              </a:prstGeom>
              <a:solidFill>
                <a:srgbClr val="FF003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" name="Rectangle 23"/>
              <p:cNvSpPr>
                <a:spLocks noChangeArrowheads="1"/>
              </p:cNvSpPr>
              <p:nvPr/>
            </p:nvSpPr>
            <p:spPr bwMode="auto">
              <a:xfrm>
                <a:off x="575" y="609"/>
                <a:ext cx="86" cy="97"/>
              </a:xfrm>
              <a:prstGeom prst="rect">
                <a:avLst/>
              </a:prstGeom>
              <a:solidFill>
                <a:srgbClr val="FF663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" name="Rectangle 24"/>
              <p:cNvSpPr>
                <a:spLocks noChangeArrowheads="1"/>
              </p:cNvSpPr>
              <p:nvPr/>
            </p:nvSpPr>
            <p:spPr bwMode="auto">
              <a:xfrm>
                <a:off x="746" y="609"/>
                <a:ext cx="85" cy="9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" name="Rectangle 25"/>
              <p:cNvSpPr>
                <a:spLocks noChangeArrowheads="1"/>
              </p:cNvSpPr>
              <p:nvPr/>
            </p:nvSpPr>
            <p:spPr bwMode="auto">
              <a:xfrm>
                <a:off x="917" y="609"/>
                <a:ext cx="85" cy="97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3" name="Rectangle 26"/>
              <p:cNvSpPr>
                <a:spLocks noChangeArrowheads="1"/>
              </p:cNvSpPr>
              <p:nvPr/>
            </p:nvSpPr>
            <p:spPr bwMode="auto">
              <a:xfrm>
                <a:off x="1087" y="609"/>
                <a:ext cx="86" cy="97"/>
              </a:xfrm>
              <a:prstGeom prst="rect">
                <a:avLst/>
              </a:prstGeom>
              <a:solidFill>
                <a:srgbClr val="00FFCC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4" name="Rectangle 27"/>
              <p:cNvSpPr>
                <a:spLocks noChangeArrowheads="1"/>
              </p:cNvSpPr>
              <p:nvPr/>
            </p:nvSpPr>
            <p:spPr bwMode="auto">
              <a:xfrm>
                <a:off x="1258" y="609"/>
                <a:ext cx="85" cy="97"/>
              </a:xfrm>
              <a:prstGeom prst="rect">
                <a:avLst/>
              </a:prstGeom>
              <a:solidFill>
                <a:srgbClr val="3333FF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5" name="Rectangle 28"/>
              <p:cNvSpPr>
                <a:spLocks noChangeArrowheads="1"/>
              </p:cNvSpPr>
              <p:nvPr/>
            </p:nvSpPr>
            <p:spPr bwMode="auto">
              <a:xfrm>
                <a:off x="1429" y="609"/>
                <a:ext cx="85" cy="97"/>
              </a:xfrm>
              <a:prstGeom prst="rect">
                <a:avLst/>
              </a:prstGeom>
              <a:solidFill>
                <a:srgbClr val="9933FF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6" name="Rectangle 29"/>
              <p:cNvSpPr>
                <a:spLocks noChangeArrowheads="1"/>
              </p:cNvSpPr>
              <p:nvPr/>
            </p:nvSpPr>
            <p:spPr bwMode="auto">
              <a:xfrm>
                <a:off x="1599" y="609"/>
                <a:ext cx="86" cy="97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7" name="Rectangle 30"/>
              <p:cNvSpPr>
                <a:spLocks noChangeArrowheads="1"/>
              </p:cNvSpPr>
              <p:nvPr/>
            </p:nvSpPr>
            <p:spPr bwMode="auto">
              <a:xfrm>
                <a:off x="405" y="802"/>
                <a:ext cx="85" cy="97"/>
              </a:xfrm>
              <a:prstGeom prst="rect">
                <a:avLst/>
              </a:prstGeom>
              <a:solidFill>
                <a:srgbClr val="FF663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8" name="Rectangle 31"/>
              <p:cNvSpPr>
                <a:spLocks noChangeArrowheads="1"/>
              </p:cNvSpPr>
              <p:nvPr/>
            </p:nvSpPr>
            <p:spPr bwMode="auto">
              <a:xfrm>
                <a:off x="405" y="995"/>
                <a:ext cx="85" cy="9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9" name="Rectangle 32"/>
              <p:cNvSpPr>
                <a:spLocks noChangeArrowheads="1"/>
              </p:cNvSpPr>
              <p:nvPr/>
            </p:nvSpPr>
            <p:spPr bwMode="auto">
              <a:xfrm>
                <a:off x="405" y="1188"/>
                <a:ext cx="85" cy="96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0" name="Rectangle 33"/>
              <p:cNvSpPr>
                <a:spLocks noChangeArrowheads="1"/>
              </p:cNvSpPr>
              <p:nvPr/>
            </p:nvSpPr>
            <p:spPr bwMode="auto">
              <a:xfrm>
                <a:off x="405" y="1380"/>
                <a:ext cx="85" cy="97"/>
              </a:xfrm>
              <a:prstGeom prst="rect">
                <a:avLst/>
              </a:prstGeom>
              <a:solidFill>
                <a:srgbClr val="00FFCC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1" name="Rectangle 34"/>
              <p:cNvSpPr>
                <a:spLocks noChangeArrowheads="1"/>
              </p:cNvSpPr>
              <p:nvPr/>
            </p:nvSpPr>
            <p:spPr bwMode="auto">
              <a:xfrm>
                <a:off x="405" y="1573"/>
                <a:ext cx="85" cy="97"/>
              </a:xfrm>
              <a:prstGeom prst="rect">
                <a:avLst/>
              </a:prstGeom>
              <a:solidFill>
                <a:srgbClr val="3333FF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2" name="Rectangle 35"/>
              <p:cNvSpPr>
                <a:spLocks noChangeArrowheads="1"/>
              </p:cNvSpPr>
              <p:nvPr/>
            </p:nvSpPr>
            <p:spPr bwMode="auto">
              <a:xfrm>
                <a:off x="405" y="1766"/>
                <a:ext cx="85" cy="96"/>
              </a:xfrm>
              <a:prstGeom prst="rect">
                <a:avLst/>
              </a:prstGeom>
              <a:solidFill>
                <a:srgbClr val="9933FF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3" name="Rectangle 36"/>
              <p:cNvSpPr>
                <a:spLocks noChangeArrowheads="1"/>
              </p:cNvSpPr>
              <p:nvPr/>
            </p:nvSpPr>
            <p:spPr bwMode="auto">
              <a:xfrm>
                <a:off x="405" y="1959"/>
                <a:ext cx="85" cy="96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sp>
        <p:nvSpPr>
          <p:cNvPr id="40997" name="Rectangle 37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1600200"/>
            <a:ext cx="7772400" cy="1143000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0998" name="Rectangle 3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4000" y="35814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9" name="Rectangle 39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4008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40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399213"/>
            <a:ext cx="28956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008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BBAF753-CA21-4803-8A87-D8C66B589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866942"/>
      </p:ext>
    </p:extLst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0CE76-F95F-469C-BD36-8A01BFE14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39956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1B52E-3B1C-4933-8CF4-CA855B55E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66707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707996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891154"/>
      </p:ext>
    </p:extLst>
  </p:cSld>
  <p:clrMapOvr>
    <a:masterClrMapping/>
  </p:clrMapOvr>
  <p:transition spd="med">
    <p:wheel spokes="8"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184724"/>
      </p:ext>
    </p:extLst>
  </p:cSld>
  <p:clrMapOvr>
    <a:masterClrMapping/>
  </p:clrMapOvr>
  <p:transition spd="med">
    <p:wheel spokes="8"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679564"/>
      </p:ext>
    </p:extLst>
  </p:cSld>
  <p:clrMapOvr>
    <a:masterClrMapping/>
  </p:clrMapOvr>
  <p:transition spd="med">
    <p:wheel spokes="8"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861937"/>
      </p:ext>
    </p:extLst>
  </p:cSld>
  <p:clrMapOvr>
    <a:masterClrMapping/>
  </p:clrMapOvr>
  <p:transition spd="med">
    <p:wheel spokes="8"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270721"/>
      </p:ext>
    </p:extLst>
  </p:cSld>
  <p:clrMapOvr>
    <a:masterClrMapping/>
  </p:clrMapOvr>
  <p:transition spd="med">
    <p:wheel spokes="8"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31868"/>
      </p:ext>
    </p:extLst>
  </p:cSld>
  <p:clrMapOvr>
    <a:masterClrMapping/>
  </p:clrMapOvr>
  <p:transition spd="med">
    <p:wheel spokes="8"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232669"/>
      </p:ext>
    </p:extLst>
  </p:cSld>
  <p:clrMapOvr>
    <a:masterClrMapping/>
  </p:clrMapOvr>
  <p:transition spd="med">
    <p:wheel spokes="8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1B4EE-9B75-4607-B3E3-18BC9A8D1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400442"/>
      </p:ext>
    </p:extLst>
  </p:cSld>
  <p:clrMapOvr>
    <a:masterClrMapping/>
  </p:clrMapOvr>
  <p:transition spd="med">
    <p:circl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290592"/>
      </p:ext>
    </p:extLst>
  </p:cSld>
  <p:clrMapOvr>
    <a:masterClrMapping/>
  </p:clrMapOvr>
  <p:transition spd="med">
    <p:wheel spokes="8"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389380"/>
      </p:ext>
    </p:extLst>
  </p:cSld>
  <p:clrMapOvr>
    <a:masterClrMapping/>
  </p:clrMapOvr>
  <p:transition spd="med">
    <p:wheel spokes="8"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780073"/>
      </p:ext>
    </p:extLst>
  </p:cSld>
  <p:clrMapOvr>
    <a:masterClrMapping/>
  </p:clrMapOvr>
  <p:transition spd="med">
    <p:wheel spokes="8"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984625" y="1600200"/>
            <a:ext cx="25527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984625" y="3938588"/>
            <a:ext cx="25527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496758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741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409851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276988"/>
      </p:ext>
    </p:extLst>
  </p:cSld>
  <p:clrMapOvr>
    <a:masterClrMapping/>
  </p:clrMapOvr>
  <p:transition spd="med">
    <p:wheel spokes="8"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055772"/>
      </p:ext>
    </p:extLst>
  </p:cSld>
  <p:clrMapOvr>
    <a:masterClrMapping/>
  </p:clrMapOvr>
  <p:transition spd="med">
    <p:wheel spokes="8"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663733"/>
      </p:ext>
    </p:extLst>
  </p:cSld>
  <p:clrMapOvr>
    <a:masterClrMapping/>
  </p:clrMapOvr>
  <p:transition spd="med">
    <p:wheel spokes="8"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417893"/>
      </p:ext>
    </p:extLst>
  </p:cSld>
  <p:clrMapOvr>
    <a:masterClrMapping/>
  </p:clrMapOvr>
  <p:transition spd="med">
    <p:wheel spokes="8"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327788"/>
      </p:ext>
    </p:extLst>
  </p:cSld>
  <p:clrMapOvr>
    <a:masterClrMapping/>
  </p:clrMapOvr>
  <p:transition spd="med">
    <p:wheel spokes="8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335D8-E90A-43B2-A05C-FD7ED6B51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990227"/>
      </p:ext>
    </p:extLst>
  </p:cSld>
  <p:clrMapOvr>
    <a:masterClrMapping/>
  </p:clrMapOvr>
  <p:transition spd="med">
    <p:circle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448785"/>
      </p:ext>
    </p:extLst>
  </p:cSld>
  <p:clrMapOvr>
    <a:masterClrMapping/>
  </p:clrMapOvr>
  <p:transition spd="med">
    <p:wheel spokes="8"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895987"/>
      </p:ext>
    </p:extLst>
  </p:cSld>
  <p:clrMapOvr>
    <a:masterClrMapping/>
  </p:clrMapOvr>
  <p:transition spd="med">
    <p:wheel spokes="8"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369745"/>
      </p:ext>
    </p:extLst>
  </p:cSld>
  <p:clrMapOvr>
    <a:masterClrMapping/>
  </p:clrMapOvr>
  <p:transition spd="med">
    <p:wheel spokes="8"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494691"/>
      </p:ext>
    </p:extLst>
  </p:cSld>
  <p:clrMapOvr>
    <a:masterClrMapping/>
  </p:clrMapOvr>
  <p:transition spd="med">
    <p:wheel spokes="8"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370845"/>
      </p:ext>
    </p:extLst>
  </p:cSld>
  <p:clrMapOvr>
    <a:masterClrMapping/>
  </p:clrMapOvr>
  <p:transition spd="med">
    <p:wheel spokes="8"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357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357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DB122-936E-460E-9735-C7962957C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576663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09AD7-C38C-4B1A-90BA-B78E08E98B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311439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50DEB-A150-49FA-8439-612E06058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336592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C9137-82E7-4149-9051-84E67DC76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149483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0AC49-5552-4163-9D51-AF591DE12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133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094F4-03A9-4EC9-89A6-4008E6BE3DDA}" type="datetimeFigureOut">
              <a:rPr lang="ru-RU"/>
              <a:pPr>
                <a:defRPr/>
              </a:pPr>
              <a:t>16.12.2021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046E9-731E-443D-8215-C9A815F5F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986774"/>
      </p:ext>
    </p:extLst>
  </p:cSld>
  <p:clrMapOvr>
    <a:masterClrMapping/>
  </p:clrMapOvr>
  <p:transition>
    <p:push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0CC4B-A26A-46D3-A03F-639FC3E62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764467"/>
      </p:ext>
    </p:extLst>
  </p:cSld>
  <p:clrMapOvr>
    <a:masterClrMapping/>
  </p:clrMapOvr>
  <p:transition spd="med">
    <p:circle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B0D41-CF94-4BB3-89D7-75FEC95DB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350923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B7540-6FD0-4144-B5C7-13D2E4455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233714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E0A11-C329-4996-BCC8-656915296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823444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1C448-54C0-40EA-9AC2-2D2AD830D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393994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81E0E-D943-4F6B-A96E-032AB52DA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371129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48AB7-2CEF-481C-AEEF-89CE0D4CA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443875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</p:grpSp>
      </p:grpSp>
      <p:sp>
        <p:nvSpPr>
          <p:cNvPr id="3181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181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66FFD-8EE8-4F0E-8BE6-7599EE67A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296250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C1EA0-0CE8-477B-BF40-63471A141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627201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CFC14-77E9-41B3-8F72-EEEB6086B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718012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9854D-69DD-4ACD-95D2-0BC961FE1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9127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10006-3246-4907-893D-EE15E69CB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13228"/>
      </p:ext>
    </p:extLst>
  </p:cSld>
  <p:clrMapOvr>
    <a:masterClrMapping/>
  </p:clrMapOvr>
  <p:transition spd="med">
    <p:circle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C17D1-4A58-44AB-8DCC-20EBD7BF1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550548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834C5-7B81-414C-9C32-0C085EC19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259158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A85C4-A57E-4909-AE0C-AD259DE02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769347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F5641-CF69-479C-B97B-55B9C7F5C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84189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CF3EE-F383-48A0-8B72-B40A2742C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048779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8DD29-115A-4506-A822-0A0E2D24A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581780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CA506-6E76-4CE6-ADC5-96E9276A5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086496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594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94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6C305-B91E-416F-87B2-20A2A3AC3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72661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BED76-64E9-4118-B9E5-496105AEA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91655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60A26-BE20-449B-9D45-9ED133F9C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4217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B5F57-A3BD-4B98-9698-D056E841E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986227"/>
      </p:ext>
    </p:extLst>
  </p:cSld>
  <p:clrMapOvr>
    <a:masterClrMapping/>
  </p:clrMapOvr>
  <p:transition spd="med">
    <p:circle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B17F2-7C68-488B-A4C4-504FF84E7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179168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3865D-D84B-436C-BA49-62601AB88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722487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74198-C426-4365-A034-59E2B0365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295158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6FD5D-4C5A-4507-A6B9-DAAB5F8CD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124099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62808-6163-4999-93A0-4F5FCE5C3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651423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29E32-200E-4E09-8222-6D5020DE4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172261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F8C51-8843-4CF1-9D03-67F823BCB8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040535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9E349-172F-4A75-ADBD-AAFCBFB9E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779775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kumimoji="1" lang="ru-RU" alt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kumimoji="1" lang="ru-RU" alt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ru-RU">
                <a:latin typeface="+mn-lt"/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72" y="323"/>
                      <a:ext cx="1234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715" y="381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58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726" y="1588"/>
                    <a:ext cx="398" cy="349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73" y="1923"/>
                    <a:ext cx="146" cy="567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kumimoji="1" lang="ru-RU" altLang="ru-RU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4259 w 21600"/>
                <a:gd name="T1" fmla="*/ 71 h 21600"/>
                <a:gd name="T2" fmla="*/ 2160 w 21600"/>
                <a:gd name="T3" fmla="*/ 142 h 21600"/>
                <a:gd name="T4" fmla="*/ 61 w 21600"/>
                <a:gd name="T5" fmla="*/ 71 h 21600"/>
                <a:gd name="T6" fmla="*/ 216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ru-RU"/>
            </a:p>
          </p:txBody>
        </p:sp>
      </p:grpSp>
      <p:sp>
        <p:nvSpPr>
          <p:cNvPr id="84025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4026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C3370-7AEB-48FA-B371-176610342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784967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DB195-E5E5-4B54-9397-F736FF956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824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6E3FB-FB55-4332-82C5-8229E7E67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221817"/>
      </p:ext>
    </p:extLst>
  </p:cSld>
  <p:clrMapOvr>
    <a:masterClrMapping/>
  </p:clrMapOvr>
  <p:transition spd="med">
    <p:circle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224F-B8CA-4628-B7C4-F7C0E0269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617675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A454A-2F14-48B4-90E7-8747FCC13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257654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94929-0544-45FC-B32D-3DB8BB1C9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64679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57180-29C0-48BC-9B7E-DEA9B112B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587595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1E311-E443-454D-AE6A-0CB247A2F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524310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50D6B-A8C1-42C3-9EAE-2BA5DB228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48534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672ED-F8AC-41AE-8613-38997F1FA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022076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A036E-7DE0-47F4-AD2F-56C33A217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542742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BC0A6-78F2-4937-8A1A-847F500F98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159599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1D4E3-8E04-4EF5-AA1C-A23691C18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043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61BF3-F56E-4045-9153-F6F142DD1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368848"/>
      </p:ext>
    </p:extLst>
  </p:cSld>
  <p:clrMapOvr>
    <a:masterClrMapping/>
  </p:clrMapOvr>
  <p:transition spd="med">
    <p:circle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9851D-4A74-48C7-9564-5DAA8A536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904391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F9AF0-8A04-4F7B-9671-C5C2E5BBE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429767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90458-90DF-41BC-965E-1EF84C629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691097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35B3F-D5D7-4340-AC47-4F0EFE978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913594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81BBF-E618-43D3-B12C-BD399AB18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32564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8FE79-24D8-44CA-9ADC-25CA27E9D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612135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3903C-8822-46F0-AA7E-2CCB7E74C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901844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B256A-BF4E-451A-BC4C-867331F24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259758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FFBBE-48C8-4427-9E38-58066088A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084528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CF3DD-0430-47B1-8B4F-1680D5D079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0797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1EBF0-6F56-4D22-AAF3-801D0FD4B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650379"/>
      </p:ext>
    </p:extLst>
  </p:cSld>
  <p:clrMapOvr>
    <a:masterClrMapping/>
  </p:clrMapOvr>
  <p:transition spd="med">
    <p:circle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06ADD-A9FB-4918-B067-B8EACF75E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363985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17205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205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E1DD7-876F-4530-83E9-252DB4426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043071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97464-C4B3-40BF-B2E8-37EA7905C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79594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1ED7A-F964-4339-BF13-8ADB1D079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496477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AE906-6066-4836-8BD6-6BCD43FB1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656945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764FC-3EB1-4F36-8BDC-98F2DBDD7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914481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B5D80-4D80-4093-B810-219A2B2CF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249222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5CABA-0279-4671-AE4A-52D219594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000375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CDE92-B4C7-474A-8B31-7FF45D06C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663227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33B96-2988-4E5D-BB43-74C3CB32A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5789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3C488-C1C5-4B08-87A0-F55CDD867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089646"/>
      </p:ext>
    </p:extLst>
  </p:cSld>
  <p:clrMapOvr>
    <a:masterClrMapping/>
  </p:clrMapOvr>
  <p:transition spd="med">
    <p:circle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04731-A6F0-4D32-9166-B18D7E7AA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713666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A11FC-CAA5-4811-8FE0-C3B07B143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03932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 smtClean="0"/>
              <a:t>Образец подзаголовка</a:t>
            </a:r>
            <a:endParaRPr lang="ru-RU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5D914-05FE-4648-B9EC-3C2E1F37B7A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36254220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BE16C-5292-4BD1-B208-7BBAAAF5914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82477016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E880A-FA1E-4F80-9A2A-FE96A923A50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89303434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3BFE4-91C2-4972-B217-3A4B65202B6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45566593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99053-D7A9-41E0-BE8E-D6BADB1DD5D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88993290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BBF1A-B60C-4995-8749-EE33A1DC003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7842682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3795B-D009-42CC-9455-38C9107C3CA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22083698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86888-DE1B-420D-B908-A5924DA565C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678419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7482E-DA25-4451-8109-74DE239EA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897441"/>
      </p:ext>
    </p:extLst>
  </p:cSld>
  <p:clrMapOvr>
    <a:masterClrMapping/>
  </p:clrMapOvr>
  <p:transition spd="med">
    <p:circle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E64A7-CFF0-4D5B-B914-2DEFD01711B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16269105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426A5-D71E-484E-8557-DED65D5A816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623221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C62E8-5F3D-4B36-A60D-E4AD7A98FF9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50801912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2355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356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A0A2E-5632-492F-80B0-1F7750C20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66885"/>
      </p:ext>
    </p:extLst>
  </p:cSld>
  <p:clrMapOvr>
    <a:masterClrMapping/>
  </p:clrMapOvr>
  <p:transition>
    <p:comb/>
  </p:transition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187F4-3134-4AB7-8D14-A2880D7C7B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066100"/>
      </p:ext>
    </p:extLst>
  </p:cSld>
  <p:clrMapOvr>
    <a:masterClrMapping/>
  </p:clrMapOvr>
  <p:transition>
    <p:comb/>
  </p:transition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DE349-4C2A-47F9-BB71-0503E4976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548862"/>
      </p:ext>
    </p:extLst>
  </p:cSld>
  <p:clrMapOvr>
    <a:masterClrMapping/>
  </p:clrMapOvr>
  <p:transition>
    <p:comb/>
  </p:transition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A9F32-EE70-4A7A-A143-8F42B39CE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237499"/>
      </p:ext>
    </p:extLst>
  </p:cSld>
  <p:clrMapOvr>
    <a:masterClrMapping/>
  </p:clrMapOvr>
  <p:transition>
    <p:comb/>
  </p:transition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E9B17-57A5-432E-8E03-FF815BF05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252054"/>
      </p:ext>
    </p:extLst>
  </p:cSld>
  <p:clrMapOvr>
    <a:masterClrMapping/>
  </p:clrMapOvr>
  <p:transition>
    <p:comb/>
  </p:transition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45BB2-B786-4460-A3D7-8D3A27158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01377"/>
      </p:ext>
    </p:extLst>
  </p:cSld>
  <p:clrMapOvr>
    <a:masterClrMapping/>
  </p:clrMapOvr>
  <p:transition>
    <p:comb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DD11D-A60A-4626-ABDF-ED0988549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763311"/>
      </p:ext>
    </p:extLst>
  </p:cSld>
  <p:clrMapOvr>
    <a:masterClrMapping/>
  </p:clrMapOvr>
  <p:transition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D81B2-928B-4379-901B-4DEA144E1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897709"/>
      </p:ext>
    </p:extLst>
  </p:cSld>
  <p:clrMapOvr>
    <a:masterClrMapping/>
  </p:clrMapOvr>
  <p:transition spd="med">
    <p:circle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7CA6D-366F-491A-80DB-B79F791CE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897309"/>
      </p:ext>
    </p:extLst>
  </p:cSld>
  <p:clrMapOvr>
    <a:masterClrMapping/>
  </p:clrMapOvr>
  <p:transition>
    <p:comb/>
  </p:transition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9A389-9F6C-4E8B-BBD4-05FFC8E53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750122"/>
      </p:ext>
    </p:extLst>
  </p:cSld>
  <p:clrMapOvr>
    <a:masterClrMapping/>
  </p:clrMapOvr>
  <p:transition>
    <p:comb/>
  </p:transition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AA21B-01B3-4D74-9FAD-A39FA2AF2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027962"/>
      </p:ext>
    </p:extLst>
  </p:cSld>
  <p:clrMapOvr>
    <a:masterClrMapping/>
  </p:clrMapOvr>
  <p:transition>
    <p:comb/>
  </p:transition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93E00-50AE-4502-8B27-C8AEEF048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800219"/>
      </p:ext>
    </p:extLst>
  </p:cSld>
  <p:clrMapOvr>
    <a:masterClrMapping/>
  </p:clrMapOvr>
  <p:transition>
    <p:comb/>
  </p:transition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relight titl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431" t="21353" b="20413"/>
          <a:stretch>
            <a:fillRect/>
          </a:stretch>
        </p:blipFill>
        <p:spPr bwMode="auto">
          <a:xfrm>
            <a:off x="0" y="0"/>
            <a:ext cx="3671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219200"/>
            <a:ext cx="6400800" cy="1600200"/>
          </a:xfrm>
        </p:spPr>
        <p:txBody>
          <a:bodyPr/>
          <a:lstStyle>
            <a:lvl1pPr algn="l">
              <a:defRPr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971800"/>
            <a:ext cx="5715000" cy="1295400"/>
          </a:xfrm>
        </p:spPr>
        <p:txBody>
          <a:bodyPr/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5943600"/>
            <a:ext cx="2133600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5715000"/>
            <a:ext cx="2667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248400"/>
            <a:ext cx="533400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23D9F1C7-0F11-4B18-BCC4-45A65B3DF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752950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1E73F-6136-472B-AFBC-B2C0A7902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252418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relight sec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78" r="8563" b="31688"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2057400"/>
            <a:ext cx="7391400" cy="1590675"/>
          </a:xfrm>
        </p:spPr>
        <p:txBody>
          <a:bodyPr/>
          <a:lstStyle>
            <a:lvl1pPr algn="ctr">
              <a:defRPr sz="4400" b="0" i="0" cap="none" baseline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7546" y="3810000"/>
            <a:ext cx="5388909" cy="1423987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1500"/>
              </a:spcBef>
              <a:buFontTx/>
              <a:buNone/>
              <a:defRPr sz="1800" kern="12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26429-4020-4752-AB7A-188428260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26140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057401"/>
            <a:ext cx="2743200" cy="3898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1"/>
            <a:ext cx="2743200" cy="3898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542D4-B66E-456E-A189-BE522FF4D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573963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819400"/>
            <a:ext cx="2743200" cy="3136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819400"/>
            <a:ext cx="2743200" cy="3136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E23A5-FE41-4CA8-B3BF-A44952F42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651322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606B5-DDFF-4B49-8FBA-0F0926D8E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7452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4038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E5E18-C826-4109-A783-048249A35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055975"/>
      </p:ext>
    </p:extLst>
  </p:cSld>
  <p:clrMapOvr>
    <a:masterClrMapping/>
  </p:clrMapOvr>
  <p:transition spd="med">
    <p:circle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F6523-BA67-4CBB-895D-15393B99A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92944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ontent cap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42" t="23079" r="13046"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8488"/>
          </a:xfrm>
        </p:spPr>
        <p:txBody>
          <a:bodyPr anchor="ctr"/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438150"/>
            <a:ext cx="4419600" cy="51181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439" y="2514600"/>
            <a:ext cx="1985962" cy="2362200"/>
          </a:xfrm>
        </p:spPr>
        <p:txBody>
          <a:bodyPr anchor="t" anchorCtr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45E70-776A-49F8-A92E-D06AF2894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363183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ntent cap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42" t="23079" r="13046"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9250"/>
          </a:xfr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5050" y="685800"/>
            <a:ext cx="5264150" cy="4648200"/>
          </a:xfrm>
          <a:prstGeom prst="ellipse">
            <a:avLst/>
          </a:prstGeom>
          <a:ln w="127000">
            <a:solidFill>
              <a:schemeClr val="tx1">
                <a:alpha val="10000"/>
              </a:schemeClr>
            </a:solidFill>
          </a:ln>
          <a:effectLst>
            <a:innerShdw blurRad="190500">
              <a:prstClr val="black">
                <a:alpha val="75000"/>
              </a:prstClr>
            </a:innerShdw>
          </a:effectLst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104" y="2514600"/>
            <a:ext cx="1984248" cy="2359152"/>
          </a:xfrm>
        </p:spPr>
        <p:txBody>
          <a:bodyPr anchor="t" anchorCtr="0"/>
          <a:lstStyle>
            <a:lvl1pPr marL="0" indent="0">
              <a:buNone/>
              <a:defRPr sz="1400" kern="120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12DC1-44A0-46D4-89E1-B08F7C3F9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875727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4209" y="2057400"/>
            <a:ext cx="5678424" cy="3886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F75DD-A776-4CC9-BFDD-B1839A715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005555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752600" cy="43433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533401"/>
            <a:ext cx="5029200" cy="5422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AEFCE-6EE8-4770-996F-ACB1B9E0E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895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B4C4F-7EF3-4BBE-A962-6882FFE4FD58}" type="datetimeFigureOut">
              <a:rPr lang="ru-RU"/>
              <a:pPr>
                <a:defRPr/>
              </a:pPr>
              <a:t>16.12.2021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4D6B8-C04E-463F-AEBD-20185E56E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686562"/>
      </p:ext>
    </p:extLst>
  </p:cSld>
  <p:clrMapOvr>
    <a:masterClrMapping/>
  </p:clrMapOvr>
  <p:transition>
    <p:push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4038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92EC6-FC76-4F84-AD2F-BB0C8129E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859773"/>
      </p:ext>
    </p:extLst>
  </p:cSld>
  <p:clrMapOvr>
    <a:masterClrMapping/>
  </p:clrMapOvr>
  <p:transition spd="med">
    <p:circl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1600" y="1371600"/>
            <a:ext cx="8940800" cy="4762500"/>
            <a:chOff x="64" y="864"/>
            <a:chExt cx="5632" cy="300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64" y="864"/>
              <a:ext cx="5632" cy="18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ltGray">
            <a:xfrm>
              <a:off x="160" y="1116"/>
              <a:ext cx="5440" cy="9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64" y="3732"/>
              <a:ext cx="5632" cy="132"/>
              <a:chOff x="64" y="3732"/>
              <a:chExt cx="5632" cy="132"/>
            </a:xfrm>
          </p:grpSpPr>
          <p:sp>
            <p:nvSpPr>
              <p:cNvPr id="8" name="Rectangle 6"/>
              <p:cNvSpPr>
                <a:spLocks noChangeArrowheads="1"/>
              </p:cNvSpPr>
              <p:nvPr/>
            </p:nvSpPr>
            <p:spPr bwMode="ltGray">
              <a:xfrm>
                <a:off x="64" y="3804"/>
                <a:ext cx="5632" cy="6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ltGray">
              <a:xfrm>
                <a:off x="229" y="3732"/>
                <a:ext cx="5302" cy="2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sp>
        <p:nvSpPr>
          <p:cNvPr id="4404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A6A12-4757-47C1-98D8-F44356041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26194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2C128-813C-4F44-9890-0E157B99E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51650"/>
      </p:ext>
    </p:extLst>
  </p:cSld>
  <p:clrMapOvr>
    <a:masterClrMapping/>
  </p:clrMapOvr>
  <p:transition spd="med">
    <p:newsflash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0748E-EFF1-4BC8-832E-BD9C77D03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76679"/>
      </p:ext>
    </p:extLst>
  </p:cSld>
  <p:clrMapOvr>
    <a:masterClrMapping/>
  </p:clrMapOvr>
  <p:transition spd="med">
    <p:newsflash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8ACFE-342B-431E-96D5-6B55260B0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978889"/>
      </p:ext>
    </p:extLst>
  </p:cSld>
  <p:clrMapOvr>
    <a:masterClrMapping/>
  </p:clrMapOvr>
  <p:transition spd="med">
    <p:newsflash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0C9E3-735F-44CE-82B5-16FBF6A87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444001"/>
      </p:ext>
    </p:extLst>
  </p:cSld>
  <p:clrMapOvr>
    <a:masterClrMapping/>
  </p:clrMapOvr>
  <p:transition spd="med">
    <p:newsflash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0273A-802F-43E8-87F0-E6EBE289F9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134124"/>
      </p:ext>
    </p:extLst>
  </p:cSld>
  <p:clrMapOvr>
    <a:masterClrMapping/>
  </p:clrMapOvr>
  <p:transition spd="med">
    <p:newsflash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BB16E-89DE-4BB9-941D-9846203C8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497554"/>
      </p:ext>
    </p:extLst>
  </p:cSld>
  <p:clrMapOvr>
    <a:masterClrMapping/>
  </p:clrMapOvr>
  <p:transition spd="med">
    <p:newsflash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F81CE-EF1D-4766-A31D-31CB951CC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543958"/>
      </p:ext>
    </p:extLst>
  </p:cSld>
  <p:clrMapOvr>
    <a:masterClrMapping/>
  </p:clrMapOvr>
  <p:transition spd="med">
    <p:newsflash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65311-48BD-4899-84A4-7FFA12F8C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791000"/>
      </p:ext>
    </p:extLst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85008-F655-418C-A998-7B75655BE202}" type="datetimeFigureOut">
              <a:rPr lang="ru-RU"/>
              <a:pPr>
                <a:defRPr/>
              </a:pPr>
              <a:t>16.12.2021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24ABD-D2D7-4EF1-9CF9-DA3DEBF47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356797"/>
      </p:ext>
    </p:extLst>
  </p:cSld>
  <p:clrMapOvr>
    <a:masterClrMapping/>
  </p:clrMapOvr>
  <p:transition>
    <p:push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69B42-1C14-4D76-8160-571A74352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639902"/>
      </p:ext>
    </p:extLst>
  </p:cSld>
  <p:clrMapOvr>
    <a:masterClrMapping/>
  </p:clrMapOvr>
  <p:transition spd="med">
    <p:newsflash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723900"/>
            <a:ext cx="1943100" cy="55245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723900"/>
            <a:ext cx="5676900" cy="55245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4D8B0-DED1-474A-8631-5D869CF03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159631"/>
      </p:ext>
    </p:extLst>
  </p:cSld>
  <p:clrMapOvr>
    <a:masterClrMapping/>
  </p:clrMapOvr>
  <p:transition spd="med">
    <p:newsflash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23900"/>
            <a:ext cx="7772400" cy="1181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4267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57700-A5D5-4537-8CA0-EA61CB790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58316"/>
      </p:ext>
    </p:extLst>
  </p:cSld>
  <p:clrMapOvr>
    <a:masterClrMapping/>
  </p:clrMapOvr>
  <p:transition spd="med">
    <p:newsflash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23900"/>
            <a:ext cx="7772400" cy="1181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4267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52D25-6A9A-446A-87F6-827C003CB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058358"/>
      </p:ext>
    </p:extLst>
  </p:cSld>
  <p:clrMapOvr>
    <a:masterClrMapping/>
  </p:clrMapOvr>
  <p:transition spd="med">
    <p:newsflash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3024188" y="46038"/>
            <a:ext cx="3144837" cy="1046162"/>
          </a:xfrm>
          <a:custGeom>
            <a:avLst/>
            <a:gdLst>
              <a:gd name="T0" fmla="*/ 26 w 1981"/>
              <a:gd name="T1" fmla="*/ 107 h 659"/>
              <a:gd name="T2" fmla="*/ 42 w 1981"/>
              <a:gd name="T3" fmla="*/ 100 h 659"/>
              <a:gd name="T4" fmla="*/ 717 w 1981"/>
              <a:gd name="T5" fmla="*/ 100 h 659"/>
              <a:gd name="T6" fmla="*/ 767 w 1981"/>
              <a:gd name="T7" fmla="*/ 64 h 659"/>
              <a:gd name="T8" fmla="*/ 801 w 1981"/>
              <a:gd name="T9" fmla="*/ 44 h 659"/>
              <a:gd name="T10" fmla="*/ 835 w 1981"/>
              <a:gd name="T11" fmla="*/ 28 h 659"/>
              <a:gd name="T12" fmla="*/ 877 w 1981"/>
              <a:gd name="T13" fmla="*/ 18 h 659"/>
              <a:gd name="T14" fmla="*/ 917 w 1981"/>
              <a:gd name="T15" fmla="*/ 9 h 659"/>
              <a:gd name="T16" fmla="*/ 960 w 1981"/>
              <a:gd name="T17" fmla="*/ 4 h 659"/>
              <a:gd name="T18" fmla="*/ 1014 w 1981"/>
              <a:gd name="T19" fmla="*/ 0 h 659"/>
              <a:gd name="T20" fmla="*/ 1076 w 1981"/>
              <a:gd name="T21" fmla="*/ 9 h 659"/>
              <a:gd name="T22" fmla="*/ 1133 w 1981"/>
              <a:gd name="T23" fmla="*/ 24 h 659"/>
              <a:gd name="T24" fmla="*/ 1174 w 1981"/>
              <a:gd name="T25" fmla="*/ 44 h 659"/>
              <a:gd name="T26" fmla="*/ 1219 w 1981"/>
              <a:gd name="T27" fmla="*/ 64 h 659"/>
              <a:gd name="T28" fmla="*/ 1247 w 1981"/>
              <a:gd name="T29" fmla="*/ 82 h 659"/>
              <a:gd name="T30" fmla="*/ 1273 w 1981"/>
              <a:gd name="T31" fmla="*/ 103 h 659"/>
              <a:gd name="T32" fmla="*/ 1919 w 1981"/>
              <a:gd name="T33" fmla="*/ 100 h 659"/>
              <a:gd name="T34" fmla="*/ 1941 w 1981"/>
              <a:gd name="T35" fmla="*/ 105 h 659"/>
              <a:gd name="T36" fmla="*/ 1956 w 1981"/>
              <a:gd name="T37" fmla="*/ 116 h 659"/>
              <a:gd name="T38" fmla="*/ 1970 w 1981"/>
              <a:gd name="T39" fmla="*/ 146 h 659"/>
              <a:gd name="T40" fmla="*/ 1978 w 1981"/>
              <a:gd name="T41" fmla="*/ 180 h 659"/>
              <a:gd name="T42" fmla="*/ 1980 w 1981"/>
              <a:gd name="T43" fmla="*/ 220 h 659"/>
              <a:gd name="T44" fmla="*/ 1980 w 1981"/>
              <a:gd name="T45" fmla="*/ 559 h 659"/>
              <a:gd name="T46" fmla="*/ 1284 w 1981"/>
              <a:gd name="T47" fmla="*/ 560 h 659"/>
              <a:gd name="T48" fmla="*/ 1112 w 1981"/>
              <a:gd name="T49" fmla="*/ 656 h 659"/>
              <a:gd name="T50" fmla="*/ 829 w 1981"/>
              <a:gd name="T51" fmla="*/ 658 h 659"/>
              <a:gd name="T52" fmla="*/ 694 w 1981"/>
              <a:gd name="T53" fmla="*/ 554 h 659"/>
              <a:gd name="T54" fmla="*/ 74 w 1981"/>
              <a:gd name="T55" fmla="*/ 559 h 659"/>
              <a:gd name="T56" fmla="*/ 0 w 1981"/>
              <a:gd name="T57" fmla="*/ 559 h 659"/>
              <a:gd name="T58" fmla="*/ 0 w 1981"/>
              <a:gd name="T59" fmla="*/ 243 h 659"/>
              <a:gd name="T60" fmla="*/ 0 w 1981"/>
              <a:gd name="T61" fmla="*/ 196 h 659"/>
              <a:gd name="T62" fmla="*/ 8 w 1981"/>
              <a:gd name="T63" fmla="*/ 151 h 659"/>
              <a:gd name="T64" fmla="*/ 15 w 1981"/>
              <a:gd name="T65" fmla="*/ 128 h 659"/>
              <a:gd name="T66" fmla="*/ 26 w 1981"/>
              <a:gd name="T67" fmla="*/ 107 h 65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981" h="659">
                <a:moveTo>
                  <a:pt x="26" y="107"/>
                </a:moveTo>
                <a:lnTo>
                  <a:pt x="42" y="100"/>
                </a:lnTo>
                <a:lnTo>
                  <a:pt x="717" y="100"/>
                </a:lnTo>
                <a:lnTo>
                  <a:pt x="767" y="64"/>
                </a:lnTo>
                <a:lnTo>
                  <a:pt x="801" y="44"/>
                </a:lnTo>
                <a:lnTo>
                  <a:pt x="835" y="28"/>
                </a:lnTo>
                <a:lnTo>
                  <a:pt x="877" y="18"/>
                </a:lnTo>
                <a:lnTo>
                  <a:pt x="917" y="9"/>
                </a:lnTo>
                <a:lnTo>
                  <a:pt x="960" y="4"/>
                </a:lnTo>
                <a:lnTo>
                  <a:pt x="1014" y="0"/>
                </a:lnTo>
                <a:lnTo>
                  <a:pt x="1076" y="9"/>
                </a:lnTo>
                <a:lnTo>
                  <a:pt x="1133" y="24"/>
                </a:lnTo>
                <a:lnTo>
                  <a:pt x="1174" y="44"/>
                </a:lnTo>
                <a:lnTo>
                  <a:pt x="1219" y="64"/>
                </a:lnTo>
                <a:lnTo>
                  <a:pt x="1247" y="82"/>
                </a:lnTo>
                <a:lnTo>
                  <a:pt x="1273" y="103"/>
                </a:lnTo>
                <a:lnTo>
                  <a:pt x="1919" y="100"/>
                </a:lnTo>
                <a:lnTo>
                  <a:pt x="1941" y="105"/>
                </a:lnTo>
                <a:lnTo>
                  <a:pt x="1956" y="116"/>
                </a:lnTo>
                <a:lnTo>
                  <a:pt x="1970" y="146"/>
                </a:lnTo>
                <a:lnTo>
                  <a:pt x="1978" y="180"/>
                </a:lnTo>
                <a:lnTo>
                  <a:pt x="1980" y="220"/>
                </a:lnTo>
                <a:lnTo>
                  <a:pt x="1980" y="559"/>
                </a:lnTo>
                <a:lnTo>
                  <a:pt x="1284" y="560"/>
                </a:lnTo>
                <a:lnTo>
                  <a:pt x="1112" y="656"/>
                </a:lnTo>
                <a:lnTo>
                  <a:pt x="829" y="658"/>
                </a:lnTo>
                <a:lnTo>
                  <a:pt x="694" y="554"/>
                </a:lnTo>
                <a:lnTo>
                  <a:pt x="74" y="559"/>
                </a:lnTo>
                <a:lnTo>
                  <a:pt x="0" y="559"/>
                </a:lnTo>
                <a:lnTo>
                  <a:pt x="0" y="243"/>
                </a:lnTo>
                <a:lnTo>
                  <a:pt x="0" y="196"/>
                </a:lnTo>
                <a:lnTo>
                  <a:pt x="8" y="151"/>
                </a:lnTo>
                <a:lnTo>
                  <a:pt x="15" y="128"/>
                </a:lnTo>
                <a:lnTo>
                  <a:pt x="26" y="10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4003675" y="57150"/>
            <a:ext cx="1217613" cy="10795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Times New Roman" pitchFamily="18" charset="0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3022600" y="684213"/>
            <a:ext cx="3146425" cy="485775"/>
          </a:xfrm>
          <a:custGeom>
            <a:avLst/>
            <a:gdLst>
              <a:gd name="T0" fmla="*/ 96 w 1982"/>
              <a:gd name="T1" fmla="*/ 68 h 306"/>
              <a:gd name="T2" fmla="*/ 156 w 1982"/>
              <a:gd name="T3" fmla="*/ 68 h 306"/>
              <a:gd name="T4" fmla="*/ 203 w 1982"/>
              <a:gd name="T5" fmla="*/ 101 h 306"/>
              <a:gd name="T6" fmla="*/ 279 w 1982"/>
              <a:gd name="T7" fmla="*/ 82 h 306"/>
              <a:gd name="T8" fmla="*/ 366 w 1982"/>
              <a:gd name="T9" fmla="*/ 71 h 306"/>
              <a:gd name="T10" fmla="*/ 427 w 1982"/>
              <a:gd name="T11" fmla="*/ 92 h 306"/>
              <a:gd name="T12" fmla="*/ 493 w 1982"/>
              <a:gd name="T13" fmla="*/ 82 h 306"/>
              <a:gd name="T14" fmla="*/ 599 w 1982"/>
              <a:gd name="T15" fmla="*/ 87 h 306"/>
              <a:gd name="T16" fmla="*/ 667 w 1982"/>
              <a:gd name="T17" fmla="*/ 101 h 306"/>
              <a:gd name="T18" fmla="*/ 766 w 1982"/>
              <a:gd name="T19" fmla="*/ 128 h 306"/>
              <a:gd name="T20" fmla="*/ 814 w 1982"/>
              <a:gd name="T21" fmla="*/ 158 h 306"/>
              <a:gd name="T22" fmla="*/ 850 w 1982"/>
              <a:gd name="T23" fmla="*/ 208 h 306"/>
              <a:gd name="T24" fmla="*/ 917 w 1982"/>
              <a:gd name="T25" fmla="*/ 206 h 306"/>
              <a:gd name="T26" fmla="*/ 979 w 1982"/>
              <a:gd name="T27" fmla="*/ 222 h 306"/>
              <a:gd name="T28" fmla="*/ 1033 w 1982"/>
              <a:gd name="T29" fmla="*/ 210 h 306"/>
              <a:gd name="T30" fmla="*/ 1091 w 1982"/>
              <a:gd name="T31" fmla="*/ 194 h 306"/>
              <a:gd name="T32" fmla="*/ 1156 w 1982"/>
              <a:gd name="T33" fmla="*/ 162 h 306"/>
              <a:gd name="T34" fmla="*/ 1220 w 1982"/>
              <a:gd name="T35" fmla="*/ 109 h 306"/>
              <a:gd name="T36" fmla="*/ 1291 w 1982"/>
              <a:gd name="T37" fmla="*/ 83 h 306"/>
              <a:gd name="T38" fmla="*/ 1339 w 1982"/>
              <a:gd name="T39" fmla="*/ 90 h 306"/>
              <a:gd name="T40" fmla="*/ 1398 w 1982"/>
              <a:gd name="T41" fmla="*/ 91 h 306"/>
              <a:gd name="T42" fmla="*/ 1480 w 1982"/>
              <a:gd name="T43" fmla="*/ 111 h 306"/>
              <a:gd name="T44" fmla="*/ 1527 w 1982"/>
              <a:gd name="T45" fmla="*/ 82 h 306"/>
              <a:gd name="T46" fmla="*/ 1569 w 1982"/>
              <a:gd name="T47" fmla="*/ 88 h 306"/>
              <a:gd name="T48" fmla="*/ 1642 w 1982"/>
              <a:gd name="T49" fmla="*/ 53 h 306"/>
              <a:gd name="T50" fmla="*/ 1687 w 1982"/>
              <a:gd name="T51" fmla="*/ 57 h 306"/>
              <a:gd name="T52" fmla="*/ 1739 w 1982"/>
              <a:gd name="T53" fmla="*/ 11 h 306"/>
              <a:gd name="T54" fmla="*/ 1792 w 1982"/>
              <a:gd name="T55" fmla="*/ 51 h 306"/>
              <a:gd name="T56" fmla="*/ 1847 w 1982"/>
              <a:gd name="T57" fmla="*/ 0 h 306"/>
              <a:gd name="T58" fmla="*/ 1896 w 1982"/>
              <a:gd name="T59" fmla="*/ 61 h 306"/>
              <a:gd name="T60" fmla="*/ 1946 w 1982"/>
              <a:gd name="T61" fmla="*/ 26 h 306"/>
              <a:gd name="T62" fmla="*/ 1981 w 1982"/>
              <a:gd name="T63" fmla="*/ 46 h 306"/>
              <a:gd name="T64" fmla="*/ 1304 w 1982"/>
              <a:gd name="T65" fmla="*/ 230 h 306"/>
              <a:gd name="T66" fmla="*/ 893 w 1982"/>
              <a:gd name="T67" fmla="*/ 305 h 306"/>
              <a:gd name="T68" fmla="*/ 699 w 1982"/>
              <a:gd name="T69" fmla="*/ 157 h 306"/>
              <a:gd name="T70" fmla="*/ 0 w 1982"/>
              <a:gd name="T71" fmla="*/ 31 h 306"/>
              <a:gd name="T72" fmla="*/ 29 w 1982"/>
              <a:gd name="T73" fmla="*/ 53 h 306"/>
              <a:gd name="T74" fmla="*/ 68 w 1982"/>
              <a:gd name="T75" fmla="*/ 61 h 30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982" h="306">
                <a:moveTo>
                  <a:pt x="68" y="61"/>
                </a:moveTo>
                <a:lnTo>
                  <a:pt x="96" y="68"/>
                </a:lnTo>
                <a:lnTo>
                  <a:pt x="126" y="61"/>
                </a:lnTo>
                <a:lnTo>
                  <a:pt x="156" y="68"/>
                </a:lnTo>
                <a:lnTo>
                  <a:pt x="178" y="86"/>
                </a:lnTo>
                <a:lnTo>
                  <a:pt x="203" y="101"/>
                </a:lnTo>
                <a:lnTo>
                  <a:pt x="244" y="88"/>
                </a:lnTo>
                <a:lnTo>
                  <a:pt x="279" y="82"/>
                </a:lnTo>
                <a:lnTo>
                  <a:pt x="330" y="82"/>
                </a:lnTo>
                <a:lnTo>
                  <a:pt x="366" y="71"/>
                </a:lnTo>
                <a:lnTo>
                  <a:pt x="398" y="81"/>
                </a:lnTo>
                <a:lnTo>
                  <a:pt x="427" y="92"/>
                </a:lnTo>
                <a:lnTo>
                  <a:pt x="452" y="95"/>
                </a:lnTo>
                <a:lnTo>
                  <a:pt x="493" y="82"/>
                </a:lnTo>
                <a:lnTo>
                  <a:pt x="536" y="82"/>
                </a:lnTo>
                <a:lnTo>
                  <a:pt x="599" y="87"/>
                </a:lnTo>
                <a:lnTo>
                  <a:pt x="625" y="105"/>
                </a:lnTo>
                <a:lnTo>
                  <a:pt x="667" y="101"/>
                </a:lnTo>
                <a:lnTo>
                  <a:pt x="725" y="95"/>
                </a:lnTo>
                <a:lnTo>
                  <a:pt x="766" y="128"/>
                </a:lnTo>
                <a:lnTo>
                  <a:pt x="790" y="135"/>
                </a:lnTo>
                <a:lnTo>
                  <a:pt x="814" y="158"/>
                </a:lnTo>
                <a:lnTo>
                  <a:pt x="826" y="194"/>
                </a:lnTo>
                <a:lnTo>
                  <a:pt x="850" y="208"/>
                </a:lnTo>
                <a:lnTo>
                  <a:pt x="880" y="208"/>
                </a:lnTo>
                <a:lnTo>
                  <a:pt x="917" y="206"/>
                </a:lnTo>
                <a:lnTo>
                  <a:pt x="953" y="208"/>
                </a:lnTo>
                <a:lnTo>
                  <a:pt x="979" y="222"/>
                </a:lnTo>
                <a:lnTo>
                  <a:pt x="999" y="211"/>
                </a:lnTo>
                <a:lnTo>
                  <a:pt x="1033" y="210"/>
                </a:lnTo>
                <a:lnTo>
                  <a:pt x="1065" y="189"/>
                </a:lnTo>
                <a:lnTo>
                  <a:pt x="1091" y="194"/>
                </a:lnTo>
                <a:lnTo>
                  <a:pt x="1136" y="187"/>
                </a:lnTo>
                <a:lnTo>
                  <a:pt x="1156" y="162"/>
                </a:lnTo>
                <a:lnTo>
                  <a:pt x="1208" y="141"/>
                </a:lnTo>
                <a:lnTo>
                  <a:pt x="1220" y="109"/>
                </a:lnTo>
                <a:lnTo>
                  <a:pt x="1246" y="93"/>
                </a:lnTo>
                <a:lnTo>
                  <a:pt x="1291" y="83"/>
                </a:lnTo>
                <a:lnTo>
                  <a:pt x="1315" y="95"/>
                </a:lnTo>
                <a:lnTo>
                  <a:pt x="1339" y="90"/>
                </a:lnTo>
                <a:lnTo>
                  <a:pt x="1368" y="101"/>
                </a:lnTo>
                <a:lnTo>
                  <a:pt x="1398" y="91"/>
                </a:lnTo>
                <a:lnTo>
                  <a:pt x="1455" y="101"/>
                </a:lnTo>
                <a:lnTo>
                  <a:pt x="1480" y="111"/>
                </a:lnTo>
                <a:lnTo>
                  <a:pt x="1508" y="84"/>
                </a:lnTo>
                <a:lnTo>
                  <a:pt x="1527" y="82"/>
                </a:lnTo>
                <a:lnTo>
                  <a:pt x="1549" y="92"/>
                </a:lnTo>
                <a:lnTo>
                  <a:pt x="1569" y="88"/>
                </a:lnTo>
                <a:lnTo>
                  <a:pt x="1596" y="61"/>
                </a:lnTo>
                <a:lnTo>
                  <a:pt x="1642" y="53"/>
                </a:lnTo>
                <a:lnTo>
                  <a:pt x="1664" y="57"/>
                </a:lnTo>
                <a:lnTo>
                  <a:pt x="1687" y="57"/>
                </a:lnTo>
                <a:lnTo>
                  <a:pt x="1720" y="23"/>
                </a:lnTo>
                <a:lnTo>
                  <a:pt x="1739" y="11"/>
                </a:lnTo>
                <a:lnTo>
                  <a:pt x="1764" y="16"/>
                </a:lnTo>
                <a:lnTo>
                  <a:pt x="1792" y="51"/>
                </a:lnTo>
                <a:lnTo>
                  <a:pt x="1820" y="29"/>
                </a:lnTo>
                <a:lnTo>
                  <a:pt x="1847" y="0"/>
                </a:lnTo>
                <a:lnTo>
                  <a:pt x="1870" y="1"/>
                </a:lnTo>
                <a:lnTo>
                  <a:pt x="1896" y="61"/>
                </a:lnTo>
                <a:lnTo>
                  <a:pt x="1917" y="51"/>
                </a:lnTo>
                <a:lnTo>
                  <a:pt x="1946" y="26"/>
                </a:lnTo>
                <a:lnTo>
                  <a:pt x="1969" y="25"/>
                </a:lnTo>
                <a:lnTo>
                  <a:pt x="1981" y="46"/>
                </a:lnTo>
                <a:lnTo>
                  <a:pt x="1981" y="196"/>
                </a:lnTo>
                <a:lnTo>
                  <a:pt x="1304" y="230"/>
                </a:lnTo>
                <a:lnTo>
                  <a:pt x="1098" y="293"/>
                </a:lnTo>
                <a:lnTo>
                  <a:pt x="893" y="305"/>
                </a:lnTo>
                <a:lnTo>
                  <a:pt x="792" y="250"/>
                </a:lnTo>
                <a:lnTo>
                  <a:pt x="699" y="157"/>
                </a:lnTo>
                <a:lnTo>
                  <a:pt x="0" y="141"/>
                </a:lnTo>
                <a:lnTo>
                  <a:pt x="0" y="31"/>
                </a:lnTo>
                <a:lnTo>
                  <a:pt x="12" y="47"/>
                </a:lnTo>
                <a:lnTo>
                  <a:pt x="29" y="53"/>
                </a:lnTo>
                <a:lnTo>
                  <a:pt x="51" y="55"/>
                </a:lnTo>
                <a:lnTo>
                  <a:pt x="68" y="61"/>
                </a:lnTo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3022600" y="771525"/>
            <a:ext cx="3146425" cy="490538"/>
          </a:xfrm>
          <a:custGeom>
            <a:avLst/>
            <a:gdLst>
              <a:gd name="T0" fmla="*/ 42 w 1982"/>
              <a:gd name="T1" fmla="*/ 200 h 309"/>
              <a:gd name="T2" fmla="*/ 714 w 1982"/>
              <a:gd name="T3" fmla="*/ 201 h 309"/>
              <a:gd name="T4" fmla="*/ 772 w 1982"/>
              <a:gd name="T5" fmla="*/ 249 h 309"/>
              <a:gd name="T6" fmla="*/ 844 w 1982"/>
              <a:gd name="T7" fmla="*/ 281 h 309"/>
              <a:gd name="T8" fmla="*/ 932 w 1982"/>
              <a:gd name="T9" fmla="*/ 301 h 309"/>
              <a:gd name="T10" fmla="*/ 1065 w 1982"/>
              <a:gd name="T11" fmla="*/ 301 h 309"/>
              <a:gd name="T12" fmla="*/ 1221 w 1982"/>
              <a:gd name="T13" fmla="*/ 253 h 309"/>
              <a:gd name="T14" fmla="*/ 1287 w 1982"/>
              <a:gd name="T15" fmla="*/ 200 h 309"/>
              <a:gd name="T16" fmla="*/ 1942 w 1982"/>
              <a:gd name="T17" fmla="*/ 199 h 309"/>
              <a:gd name="T18" fmla="*/ 1971 w 1982"/>
              <a:gd name="T19" fmla="*/ 184 h 309"/>
              <a:gd name="T20" fmla="*/ 1981 w 1982"/>
              <a:gd name="T21" fmla="*/ 155 h 309"/>
              <a:gd name="T22" fmla="*/ 1964 w 1982"/>
              <a:gd name="T23" fmla="*/ 0 h 309"/>
              <a:gd name="T24" fmla="*/ 1946 w 1982"/>
              <a:gd name="T25" fmla="*/ 29 h 309"/>
              <a:gd name="T26" fmla="*/ 1931 w 1982"/>
              <a:gd name="T27" fmla="*/ 53 h 309"/>
              <a:gd name="T28" fmla="*/ 1897 w 1982"/>
              <a:gd name="T29" fmla="*/ 38 h 309"/>
              <a:gd name="T30" fmla="*/ 1856 w 1982"/>
              <a:gd name="T31" fmla="*/ 23 h 309"/>
              <a:gd name="T32" fmla="*/ 1805 w 1982"/>
              <a:gd name="T33" fmla="*/ 53 h 309"/>
              <a:gd name="T34" fmla="*/ 1771 w 1982"/>
              <a:gd name="T35" fmla="*/ 38 h 309"/>
              <a:gd name="T36" fmla="*/ 1727 w 1982"/>
              <a:gd name="T37" fmla="*/ 31 h 309"/>
              <a:gd name="T38" fmla="*/ 1705 w 1982"/>
              <a:gd name="T39" fmla="*/ 61 h 309"/>
              <a:gd name="T40" fmla="*/ 1660 w 1982"/>
              <a:gd name="T41" fmla="*/ 53 h 309"/>
              <a:gd name="T42" fmla="*/ 1597 w 1982"/>
              <a:gd name="T43" fmla="*/ 61 h 309"/>
              <a:gd name="T44" fmla="*/ 1538 w 1982"/>
              <a:gd name="T45" fmla="*/ 53 h 309"/>
              <a:gd name="T46" fmla="*/ 1479 w 1982"/>
              <a:gd name="T47" fmla="*/ 76 h 309"/>
              <a:gd name="T48" fmla="*/ 1429 w 1982"/>
              <a:gd name="T49" fmla="*/ 55 h 309"/>
              <a:gd name="T50" fmla="*/ 1344 w 1982"/>
              <a:gd name="T51" fmla="*/ 72 h 309"/>
              <a:gd name="T52" fmla="*/ 1281 w 1982"/>
              <a:gd name="T53" fmla="*/ 69 h 309"/>
              <a:gd name="T54" fmla="*/ 1242 w 1982"/>
              <a:gd name="T55" fmla="*/ 130 h 309"/>
              <a:gd name="T56" fmla="*/ 1214 w 1982"/>
              <a:gd name="T57" fmla="*/ 178 h 309"/>
              <a:gd name="T58" fmla="*/ 1156 w 1982"/>
              <a:gd name="T59" fmla="*/ 196 h 309"/>
              <a:gd name="T60" fmla="*/ 1106 w 1982"/>
              <a:gd name="T61" fmla="*/ 213 h 309"/>
              <a:gd name="T62" fmla="*/ 1005 w 1982"/>
              <a:gd name="T63" fmla="*/ 221 h 309"/>
              <a:gd name="T64" fmla="*/ 883 w 1982"/>
              <a:gd name="T65" fmla="*/ 233 h 309"/>
              <a:gd name="T66" fmla="*/ 792 w 1982"/>
              <a:gd name="T67" fmla="*/ 186 h 309"/>
              <a:gd name="T68" fmla="*/ 721 w 1982"/>
              <a:gd name="T69" fmla="*/ 91 h 309"/>
              <a:gd name="T70" fmla="*/ 634 w 1982"/>
              <a:gd name="T71" fmla="*/ 76 h 309"/>
              <a:gd name="T72" fmla="*/ 526 w 1982"/>
              <a:gd name="T73" fmla="*/ 53 h 309"/>
              <a:gd name="T74" fmla="*/ 415 w 1982"/>
              <a:gd name="T75" fmla="*/ 38 h 309"/>
              <a:gd name="T76" fmla="*/ 339 w 1982"/>
              <a:gd name="T77" fmla="*/ 57 h 309"/>
              <a:gd name="T78" fmla="*/ 295 w 1982"/>
              <a:gd name="T79" fmla="*/ 51 h 309"/>
              <a:gd name="T80" fmla="*/ 231 w 1982"/>
              <a:gd name="T81" fmla="*/ 59 h 309"/>
              <a:gd name="T82" fmla="*/ 162 w 1982"/>
              <a:gd name="T83" fmla="*/ 57 h 309"/>
              <a:gd name="T84" fmla="*/ 90 w 1982"/>
              <a:gd name="T85" fmla="*/ 70 h 309"/>
              <a:gd name="T86" fmla="*/ 18 w 1982"/>
              <a:gd name="T87" fmla="*/ 61 h 309"/>
              <a:gd name="T88" fmla="*/ 2 w 1982"/>
              <a:gd name="T89" fmla="*/ 120 h 309"/>
              <a:gd name="T90" fmla="*/ 14 w 1982"/>
              <a:gd name="T91" fmla="*/ 190 h 30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982" h="309">
                <a:moveTo>
                  <a:pt x="26" y="196"/>
                </a:moveTo>
                <a:lnTo>
                  <a:pt x="42" y="200"/>
                </a:lnTo>
                <a:lnTo>
                  <a:pt x="61" y="201"/>
                </a:lnTo>
                <a:lnTo>
                  <a:pt x="714" y="201"/>
                </a:lnTo>
                <a:lnTo>
                  <a:pt x="727" y="217"/>
                </a:lnTo>
                <a:lnTo>
                  <a:pt x="772" y="249"/>
                </a:lnTo>
                <a:lnTo>
                  <a:pt x="811" y="267"/>
                </a:lnTo>
                <a:lnTo>
                  <a:pt x="844" y="281"/>
                </a:lnTo>
                <a:lnTo>
                  <a:pt x="887" y="296"/>
                </a:lnTo>
                <a:lnTo>
                  <a:pt x="932" y="301"/>
                </a:lnTo>
                <a:lnTo>
                  <a:pt x="1001" y="308"/>
                </a:lnTo>
                <a:lnTo>
                  <a:pt x="1065" y="301"/>
                </a:lnTo>
                <a:lnTo>
                  <a:pt x="1147" y="285"/>
                </a:lnTo>
                <a:lnTo>
                  <a:pt x="1221" y="253"/>
                </a:lnTo>
                <a:lnTo>
                  <a:pt x="1264" y="221"/>
                </a:lnTo>
                <a:lnTo>
                  <a:pt x="1287" y="200"/>
                </a:lnTo>
                <a:lnTo>
                  <a:pt x="1920" y="201"/>
                </a:lnTo>
                <a:lnTo>
                  <a:pt x="1942" y="199"/>
                </a:lnTo>
                <a:lnTo>
                  <a:pt x="1957" y="195"/>
                </a:lnTo>
                <a:lnTo>
                  <a:pt x="1971" y="184"/>
                </a:lnTo>
                <a:lnTo>
                  <a:pt x="1979" y="170"/>
                </a:lnTo>
                <a:lnTo>
                  <a:pt x="1981" y="155"/>
                </a:lnTo>
                <a:lnTo>
                  <a:pt x="1981" y="23"/>
                </a:lnTo>
                <a:lnTo>
                  <a:pt x="1964" y="0"/>
                </a:lnTo>
                <a:lnTo>
                  <a:pt x="1955" y="7"/>
                </a:lnTo>
                <a:lnTo>
                  <a:pt x="1946" y="29"/>
                </a:lnTo>
                <a:lnTo>
                  <a:pt x="1940" y="55"/>
                </a:lnTo>
                <a:lnTo>
                  <a:pt x="1931" y="53"/>
                </a:lnTo>
                <a:lnTo>
                  <a:pt x="1920" y="51"/>
                </a:lnTo>
                <a:lnTo>
                  <a:pt x="1897" y="38"/>
                </a:lnTo>
                <a:lnTo>
                  <a:pt x="1881" y="27"/>
                </a:lnTo>
                <a:lnTo>
                  <a:pt x="1856" y="23"/>
                </a:lnTo>
                <a:lnTo>
                  <a:pt x="1830" y="35"/>
                </a:lnTo>
                <a:lnTo>
                  <a:pt x="1805" y="53"/>
                </a:lnTo>
                <a:lnTo>
                  <a:pt x="1787" y="40"/>
                </a:lnTo>
                <a:lnTo>
                  <a:pt x="1771" y="38"/>
                </a:lnTo>
                <a:lnTo>
                  <a:pt x="1749" y="27"/>
                </a:lnTo>
                <a:lnTo>
                  <a:pt x="1727" y="31"/>
                </a:lnTo>
                <a:lnTo>
                  <a:pt x="1711" y="44"/>
                </a:lnTo>
                <a:lnTo>
                  <a:pt x="1705" y="61"/>
                </a:lnTo>
                <a:lnTo>
                  <a:pt x="1686" y="53"/>
                </a:lnTo>
                <a:lnTo>
                  <a:pt x="1660" y="53"/>
                </a:lnTo>
                <a:lnTo>
                  <a:pt x="1627" y="46"/>
                </a:lnTo>
                <a:lnTo>
                  <a:pt x="1597" y="61"/>
                </a:lnTo>
                <a:lnTo>
                  <a:pt x="1571" y="39"/>
                </a:lnTo>
                <a:lnTo>
                  <a:pt x="1538" y="53"/>
                </a:lnTo>
                <a:lnTo>
                  <a:pt x="1505" y="89"/>
                </a:lnTo>
                <a:lnTo>
                  <a:pt x="1479" y="76"/>
                </a:lnTo>
                <a:lnTo>
                  <a:pt x="1455" y="62"/>
                </a:lnTo>
                <a:lnTo>
                  <a:pt x="1429" y="55"/>
                </a:lnTo>
                <a:lnTo>
                  <a:pt x="1396" y="61"/>
                </a:lnTo>
                <a:lnTo>
                  <a:pt x="1344" y="72"/>
                </a:lnTo>
                <a:lnTo>
                  <a:pt x="1297" y="60"/>
                </a:lnTo>
                <a:lnTo>
                  <a:pt x="1281" y="69"/>
                </a:lnTo>
                <a:lnTo>
                  <a:pt x="1259" y="91"/>
                </a:lnTo>
                <a:lnTo>
                  <a:pt x="1242" y="130"/>
                </a:lnTo>
                <a:lnTo>
                  <a:pt x="1222" y="150"/>
                </a:lnTo>
                <a:lnTo>
                  <a:pt x="1214" y="178"/>
                </a:lnTo>
                <a:lnTo>
                  <a:pt x="1192" y="190"/>
                </a:lnTo>
                <a:lnTo>
                  <a:pt x="1156" y="196"/>
                </a:lnTo>
                <a:lnTo>
                  <a:pt x="1115" y="199"/>
                </a:lnTo>
                <a:lnTo>
                  <a:pt x="1106" y="213"/>
                </a:lnTo>
                <a:lnTo>
                  <a:pt x="1053" y="209"/>
                </a:lnTo>
                <a:lnTo>
                  <a:pt x="1005" y="221"/>
                </a:lnTo>
                <a:lnTo>
                  <a:pt x="960" y="218"/>
                </a:lnTo>
                <a:lnTo>
                  <a:pt x="883" y="233"/>
                </a:lnTo>
                <a:lnTo>
                  <a:pt x="840" y="196"/>
                </a:lnTo>
                <a:lnTo>
                  <a:pt x="792" y="186"/>
                </a:lnTo>
                <a:lnTo>
                  <a:pt x="742" y="121"/>
                </a:lnTo>
                <a:lnTo>
                  <a:pt x="721" y="91"/>
                </a:lnTo>
                <a:lnTo>
                  <a:pt x="696" y="84"/>
                </a:lnTo>
                <a:lnTo>
                  <a:pt x="634" y="76"/>
                </a:lnTo>
                <a:lnTo>
                  <a:pt x="582" y="68"/>
                </a:lnTo>
                <a:lnTo>
                  <a:pt x="526" y="53"/>
                </a:lnTo>
                <a:lnTo>
                  <a:pt x="475" y="68"/>
                </a:lnTo>
                <a:lnTo>
                  <a:pt x="415" y="38"/>
                </a:lnTo>
                <a:lnTo>
                  <a:pt x="370" y="39"/>
                </a:lnTo>
                <a:lnTo>
                  <a:pt x="339" y="57"/>
                </a:lnTo>
                <a:lnTo>
                  <a:pt x="320" y="42"/>
                </a:lnTo>
                <a:lnTo>
                  <a:pt x="295" y="51"/>
                </a:lnTo>
                <a:lnTo>
                  <a:pt x="263" y="53"/>
                </a:lnTo>
                <a:lnTo>
                  <a:pt x="231" y="59"/>
                </a:lnTo>
                <a:lnTo>
                  <a:pt x="193" y="72"/>
                </a:lnTo>
                <a:lnTo>
                  <a:pt x="162" y="57"/>
                </a:lnTo>
                <a:lnTo>
                  <a:pt x="131" y="64"/>
                </a:lnTo>
                <a:lnTo>
                  <a:pt x="90" y="70"/>
                </a:lnTo>
                <a:lnTo>
                  <a:pt x="65" y="64"/>
                </a:lnTo>
                <a:lnTo>
                  <a:pt x="18" y="61"/>
                </a:lnTo>
                <a:lnTo>
                  <a:pt x="0" y="76"/>
                </a:lnTo>
                <a:lnTo>
                  <a:pt x="2" y="120"/>
                </a:lnTo>
                <a:lnTo>
                  <a:pt x="5" y="157"/>
                </a:lnTo>
                <a:lnTo>
                  <a:pt x="14" y="190"/>
                </a:lnTo>
                <a:lnTo>
                  <a:pt x="26" y="196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3044825" y="850900"/>
            <a:ext cx="3086100" cy="365125"/>
          </a:xfrm>
          <a:custGeom>
            <a:avLst/>
            <a:gdLst>
              <a:gd name="T0" fmla="*/ 477 w 1944"/>
              <a:gd name="T1" fmla="*/ 72 h 230"/>
              <a:gd name="T2" fmla="*/ 348 w 1944"/>
              <a:gd name="T3" fmla="*/ 81 h 230"/>
              <a:gd name="T4" fmla="*/ 154 w 1944"/>
              <a:gd name="T5" fmla="*/ 81 h 230"/>
              <a:gd name="T6" fmla="*/ 64 w 1944"/>
              <a:gd name="T7" fmla="*/ 79 h 230"/>
              <a:gd name="T8" fmla="*/ 12 w 1944"/>
              <a:gd name="T9" fmla="*/ 58 h 230"/>
              <a:gd name="T10" fmla="*/ 0 w 1944"/>
              <a:gd name="T11" fmla="*/ 74 h 230"/>
              <a:gd name="T12" fmla="*/ 73 w 1944"/>
              <a:gd name="T13" fmla="*/ 103 h 230"/>
              <a:gd name="T14" fmla="*/ 163 w 1944"/>
              <a:gd name="T15" fmla="*/ 101 h 230"/>
              <a:gd name="T16" fmla="*/ 212 w 1944"/>
              <a:gd name="T17" fmla="*/ 105 h 230"/>
              <a:gd name="T18" fmla="*/ 324 w 1944"/>
              <a:gd name="T19" fmla="*/ 109 h 230"/>
              <a:gd name="T20" fmla="*/ 541 w 1944"/>
              <a:gd name="T21" fmla="*/ 101 h 230"/>
              <a:gd name="T22" fmla="*/ 698 w 1944"/>
              <a:gd name="T23" fmla="*/ 103 h 230"/>
              <a:gd name="T24" fmla="*/ 769 w 1944"/>
              <a:gd name="T25" fmla="*/ 168 h 230"/>
              <a:gd name="T26" fmla="*/ 885 w 1944"/>
              <a:gd name="T27" fmla="*/ 218 h 230"/>
              <a:gd name="T28" fmla="*/ 1018 w 1944"/>
              <a:gd name="T29" fmla="*/ 229 h 230"/>
              <a:gd name="T30" fmla="*/ 1154 w 1944"/>
              <a:gd name="T31" fmla="*/ 194 h 230"/>
              <a:gd name="T32" fmla="*/ 1246 w 1944"/>
              <a:gd name="T33" fmla="*/ 131 h 230"/>
              <a:gd name="T34" fmla="*/ 1311 w 1944"/>
              <a:gd name="T35" fmla="*/ 107 h 230"/>
              <a:gd name="T36" fmla="*/ 1485 w 1944"/>
              <a:gd name="T37" fmla="*/ 109 h 230"/>
              <a:gd name="T38" fmla="*/ 1618 w 1944"/>
              <a:gd name="T39" fmla="*/ 107 h 230"/>
              <a:gd name="T40" fmla="*/ 1773 w 1944"/>
              <a:gd name="T41" fmla="*/ 107 h 230"/>
              <a:gd name="T42" fmla="*/ 1919 w 1944"/>
              <a:gd name="T43" fmla="*/ 111 h 230"/>
              <a:gd name="T44" fmla="*/ 1943 w 1944"/>
              <a:gd name="T45" fmla="*/ 54 h 230"/>
              <a:gd name="T46" fmla="*/ 1919 w 1944"/>
              <a:gd name="T47" fmla="*/ 60 h 230"/>
              <a:gd name="T48" fmla="*/ 1857 w 1944"/>
              <a:gd name="T49" fmla="*/ 95 h 230"/>
              <a:gd name="T50" fmla="*/ 1687 w 1944"/>
              <a:gd name="T51" fmla="*/ 91 h 230"/>
              <a:gd name="T52" fmla="*/ 1491 w 1944"/>
              <a:gd name="T53" fmla="*/ 93 h 230"/>
              <a:gd name="T54" fmla="*/ 1349 w 1944"/>
              <a:gd name="T55" fmla="*/ 99 h 230"/>
              <a:gd name="T56" fmla="*/ 1291 w 1944"/>
              <a:gd name="T57" fmla="*/ 85 h 230"/>
              <a:gd name="T58" fmla="*/ 1283 w 1944"/>
              <a:gd name="T59" fmla="*/ 52 h 230"/>
              <a:gd name="T60" fmla="*/ 1265 w 1944"/>
              <a:gd name="T61" fmla="*/ 36 h 230"/>
              <a:gd name="T62" fmla="*/ 1205 w 1944"/>
              <a:gd name="T63" fmla="*/ 115 h 230"/>
              <a:gd name="T64" fmla="*/ 1139 w 1944"/>
              <a:gd name="T65" fmla="*/ 162 h 230"/>
              <a:gd name="T66" fmla="*/ 1063 w 1944"/>
              <a:gd name="T67" fmla="*/ 180 h 230"/>
              <a:gd name="T68" fmla="*/ 980 w 1944"/>
              <a:gd name="T69" fmla="*/ 198 h 230"/>
              <a:gd name="T70" fmla="*/ 883 w 1944"/>
              <a:gd name="T71" fmla="*/ 176 h 230"/>
              <a:gd name="T72" fmla="*/ 825 w 1944"/>
              <a:gd name="T73" fmla="*/ 149 h 230"/>
              <a:gd name="T74" fmla="*/ 771 w 1944"/>
              <a:gd name="T75" fmla="*/ 137 h 230"/>
              <a:gd name="T76" fmla="*/ 730 w 1944"/>
              <a:gd name="T77" fmla="*/ 99 h 230"/>
              <a:gd name="T78" fmla="*/ 685 w 1944"/>
              <a:gd name="T79" fmla="*/ 38 h 230"/>
              <a:gd name="T80" fmla="*/ 655 w 1944"/>
              <a:gd name="T81" fmla="*/ 68 h 230"/>
              <a:gd name="T82" fmla="*/ 537 w 1944"/>
              <a:gd name="T83" fmla="*/ 77 h 23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944" h="230">
                <a:moveTo>
                  <a:pt x="537" y="77"/>
                </a:moveTo>
                <a:lnTo>
                  <a:pt x="477" y="72"/>
                </a:lnTo>
                <a:lnTo>
                  <a:pt x="416" y="81"/>
                </a:lnTo>
                <a:lnTo>
                  <a:pt x="348" y="81"/>
                </a:lnTo>
                <a:lnTo>
                  <a:pt x="255" y="77"/>
                </a:lnTo>
                <a:lnTo>
                  <a:pt x="154" y="81"/>
                </a:lnTo>
                <a:lnTo>
                  <a:pt x="103" y="83"/>
                </a:lnTo>
                <a:lnTo>
                  <a:pt x="64" y="79"/>
                </a:lnTo>
                <a:lnTo>
                  <a:pt x="25" y="83"/>
                </a:lnTo>
                <a:lnTo>
                  <a:pt x="12" y="58"/>
                </a:lnTo>
                <a:lnTo>
                  <a:pt x="2" y="38"/>
                </a:lnTo>
                <a:lnTo>
                  <a:pt x="0" y="74"/>
                </a:lnTo>
                <a:lnTo>
                  <a:pt x="12" y="107"/>
                </a:lnTo>
                <a:lnTo>
                  <a:pt x="73" y="103"/>
                </a:lnTo>
                <a:lnTo>
                  <a:pt x="128" y="99"/>
                </a:lnTo>
                <a:lnTo>
                  <a:pt x="163" y="101"/>
                </a:lnTo>
                <a:lnTo>
                  <a:pt x="193" y="103"/>
                </a:lnTo>
                <a:lnTo>
                  <a:pt x="212" y="105"/>
                </a:lnTo>
                <a:lnTo>
                  <a:pt x="270" y="103"/>
                </a:lnTo>
                <a:lnTo>
                  <a:pt x="324" y="109"/>
                </a:lnTo>
                <a:lnTo>
                  <a:pt x="451" y="103"/>
                </a:lnTo>
                <a:lnTo>
                  <a:pt x="541" y="101"/>
                </a:lnTo>
                <a:lnTo>
                  <a:pt x="616" y="103"/>
                </a:lnTo>
                <a:lnTo>
                  <a:pt x="698" y="103"/>
                </a:lnTo>
                <a:lnTo>
                  <a:pt x="737" y="147"/>
                </a:lnTo>
                <a:lnTo>
                  <a:pt x="769" y="168"/>
                </a:lnTo>
                <a:lnTo>
                  <a:pt x="836" y="210"/>
                </a:lnTo>
                <a:lnTo>
                  <a:pt x="885" y="218"/>
                </a:lnTo>
                <a:lnTo>
                  <a:pt x="945" y="229"/>
                </a:lnTo>
                <a:lnTo>
                  <a:pt x="1018" y="229"/>
                </a:lnTo>
                <a:lnTo>
                  <a:pt x="1085" y="220"/>
                </a:lnTo>
                <a:lnTo>
                  <a:pt x="1154" y="194"/>
                </a:lnTo>
                <a:lnTo>
                  <a:pt x="1205" y="170"/>
                </a:lnTo>
                <a:lnTo>
                  <a:pt x="1246" y="131"/>
                </a:lnTo>
                <a:lnTo>
                  <a:pt x="1278" y="115"/>
                </a:lnTo>
                <a:lnTo>
                  <a:pt x="1311" y="107"/>
                </a:lnTo>
                <a:lnTo>
                  <a:pt x="1390" y="119"/>
                </a:lnTo>
                <a:lnTo>
                  <a:pt x="1485" y="109"/>
                </a:lnTo>
                <a:lnTo>
                  <a:pt x="1577" y="111"/>
                </a:lnTo>
                <a:lnTo>
                  <a:pt x="1618" y="107"/>
                </a:lnTo>
                <a:lnTo>
                  <a:pt x="1697" y="113"/>
                </a:lnTo>
                <a:lnTo>
                  <a:pt x="1773" y="107"/>
                </a:lnTo>
                <a:lnTo>
                  <a:pt x="1839" y="115"/>
                </a:lnTo>
                <a:lnTo>
                  <a:pt x="1919" y="111"/>
                </a:lnTo>
                <a:lnTo>
                  <a:pt x="1938" y="91"/>
                </a:lnTo>
                <a:lnTo>
                  <a:pt x="1943" y="54"/>
                </a:lnTo>
                <a:lnTo>
                  <a:pt x="1940" y="0"/>
                </a:lnTo>
                <a:lnTo>
                  <a:pt x="1919" y="60"/>
                </a:lnTo>
                <a:lnTo>
                  <a:pt x="1908" y="89"/>
                </a:lnTo>
                <a:lnTo>
                  <a:pt x="1857" y="95"/>
                </a:lnTo>
                <a:lnTo>
                  <a:pt x="1762" y="93"/>
                </a:lnTo>
                <a:lnTo>
                  <a:pt x="1687" y="91"/>
                </a:lnTo>
                <a:lnTo>
                  <a:pt x="1558" y="87"/>
                </a:lnTo>
                <a:lnTo>
                  <a:pt x="1491" y="93"/>
                </a:lnTo>
                <a:lnTo>
                  <a:pt x="1403" y="91"/>
                </a:lnTo>
                <a:lnTo>
                  <a:pt x="1349" y="99"/>
                </a:lnTo>
                <a:lnTo>
                  <a:pt x="1313" y="89"/>
                </a:lnTo>
                <a:lnTo>
                  <a:pt x="1291" y="85"/>
                </a:lnTo>
                <a:lnTo>
                  <a:pt x="1274" y="74"/>
                </a:lnTo>
                <a:lnTo>
                  <a:pt x="1283" y="52"/>
                </a:lnTo>
                <a:lnTo>
                  <a:pt x="1283" y="28"/>
                </a:lnTo>
                <a:lnTo>
                  <a:pt x="1265" y="36"/>
                </a:lnTo>
                <a:lnTo>
                  <a:pt x="1246" y="79"/>
                </a:lnTo>
                <a:lnTo>
                  <a:pt x="1205" y="115"/>
                </a:lnTo>
                <a:lnTo>
                  <a:pt x="1182" y="139"/>
                </a:lnTo>
                <a:lnTo>
                  <a:pt x="1139" y="162"/>
                </a:lnTo>
                <a:lnTo>
                  <a:pt x="1111" y="158"/>
                </a:lnTo>
                <a:lnTo>
                  <a:pt x="1063" y="180"/>
                </a:lnTo>
                <a:lnTo>
                  <a:pt x="1020" y="190"/>
                </a:lnTo>
                <a:lnTo>
                  <a:pt x="980" y="198"/>
                </a:lnTo>
                <a:lnTo>
                  <a:pt x="928" y="174"/>
                </a:lnTo>
                <a:lnTo>
                  <a:pt x="883" y="176"/>
                </a:lnTo>
                <a:lnTo>
                  <a:pt x="866" y="147"/>
                </a:lnTo>
                <a:lnTo>
                  <a:pt x="825" y="149"/>
                </a:lnTo>
                <a:lnTo>
                  <a:pt x="803" y="158"/>
                </a:lnTo>
                <a:lnTo>
                  <a:pt x="771" y="137"/>
                </a:lnTo>
                <a:lnTo>
                  <a:pt x="743" y="123"/>
                </a:lnTo>
                <a:lnTo>
                  <a:pt x="730" y="99"/>
                </a:lnTo>
                <a:lnTo>
                  <a:pt x="707" y="46"/>
                </a:lnTo>
                <a:lnTo>
                  <a:pt x="685" y="38"/>
                </a:lnTo>
                <a:lnTo>
                  <a:pt x="674" y="70"/>
                </a:lnTo>
                <a:lnTo>
                  <a:pt x="655" y="68"/>
                </a:lnTo>
                <a:lnTo>
                  <a:pt x="591" y="89"/>
                </a:lnTo>
                <a:lnTo>
                  <a:pt x="537" y="77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5057775" y="358775"/>
            <a:ext cx="193675" cy="649288"/>
          </a:xfrm>
          <a:custGeom>
            <a:avLst/>
            <a:gdLst>
              <a:gd name="T0" fmla="*/ 82 w 122"/>
              <a:gd name="T1" fmla="*/ 10 h 409"/>
              <a:gd name="T2" fmla="*/ 75 w 122"/>
              <a:gd name="T3" fmla="*/ 40 h 409"/>
              <a:gd name="T4" fmla="*/ 121 w 122"/>
              <a:gd name="T5" fmla="*/ 44 h 409"/>
              <a:gd name="T6" fmla="*/ 103 w 122"/>
              <a:gd name="T7" fmla="*/ 98 h 409"/>
              <a:gd name="T8" fmla="*/ 105 w 122"/>
              <a:gd name="T9" fmla="*/ 140 h 409"/>
              <a:gd name="T10" fmla="*/ 116 w 122"/>
              <a:gd name="T11" fmla="*/ 176 h 409"/>
              <a:gd name="T12" fmla="*/ 97 w 122"/>
              <a:gd name="T13" fmla="*/ 214 h 409"/>
              <a:gd name="T14" fmla="*/ 90 w 122"/>
              <a:gd name="T15" fmla="*/ 252 h 409"/>
              <a:gd name="T16" fmla="*/ 82 w 122"/>
              <a:gd name="T17" fmla="*/ 290 h 409"/>
              <a:gd name="T18" fmla="*/ 66 w 122"/>
              <a:gd name="T19" fmla="*/ 316 h 409"/>
              <a:gd name="T20" fmla="*/ 51 w 122"/>
              <a:gd name="T21" fmla="*/ 342 h 409"/>
              <a:gd name="T22" fmla="*/ 32 w 122"/>
              <a:gd name="T23" fmla="*/ 368 h 409"/>
              <a:gd name="T24" fmla="*/ 21 w 122"/>
              <a:gd name="T25" fmla="*/ 386 h 409"/>
              <a:gd name="T26" fmla="*/ 0 w 122"/>
              <a:gd name="T27" fmla="*/ 408 h 409"/>
              <a:gd name="T28" fmla="*/ 12 w 122"/>
              <a:gd name="T29" fmla="*/ 368 h 409"/>
              <a:gd name="T30" fmla="*/ 38 w 122"/>
              <a:gd name="T31" fmla="*/ 340 h 409"/>
              <a:gd name="T32" fmla="*/ 34 w 122"/>
              <a:gd name="T33" fmla="*/ 308 h 409"/>
              <a:gd name="T34" fmla="*/ 58 w 122"/>
              <a:gd name="T35" fmla="*/ 268 h 409"/>
              <a:gd name="T36" fmla="*/ 71 w 122"/>
              <a:gd name="T37" fmla="*/ 220 h 409"/>
              <a:gd name="T38" fmla="*/ 64 w 122"/>
              <a:gd name="T39" fmla="*/ 174 h 409"/>
              <a:gd name="T40" fmla="*/ 69 w 122"/>
              <a:gd name="T41" fmla="*/ 136 h 409"/>
              <a:gd name="T42" fmla="*/ 64 w 122"/>
              <a:gd name="T43" fmla="*/ 110 h 409"/>
              <a:gd name="T44" fmla="*/ 30 w 122"/>
              <a:gd name="T45" fmla="*/ 58 h 409"/>
              <a:gd name="T46" fmla="*/ 10 w 122"/>
              <a:gd name="T47" fmla="*/ 6 h 409"/>
              <a:gd name="T48" fmla="*/ 79 w 122"/>
              <a:gd name="T49" fmla="*/ 0 h 409"/>
              <a:gd name="T50" fmla="*/ 82 w 122"/>
              <a:gd name="T51" fmla="*/ 10 h 40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22" h="409">
                <a:moveTo>
                  <a:pt x="82" y="10"/>
                </a:moveTo>
                <a:lnTo>
                  <a:pt x="75" y="40"/>
                </a:lnTo>
                <a:lnTo>
                  <a:pt x="121" y="44"/>
                </a:lnTo>
                <a:lnTo>
                  <a:pt x="103" y="98"/>
                </a:lnTo>
                <a:lnTo>
                  <a:pt x="105" y="140"/>
                </a:lnTo>
                <a:lnTo>
                  <a:pt x="116" y="176"/>
                </a:lnTo>
                <a:lnTo>
                  <a:pt x="97" y="214"/>
                </a:lnTo>
                <a:lnTo>
                  <a:pt x="90" y="252"/>
                </a:lnTo>
                <a:lnTo>
                  <a:pt x="82" y="290"/>
                </a:lnTo>
                <a:lnTo>
                  <a:pt x="66" y="316"/>
                </a:lnTo>
                <a:lnTo>
                  <a:pt x="51" y="342"/>
                </a:lnTo>
                <a:lnTo>
                  <a:pt x="32" y="368"/>
                </a:lnTo>
                <a:lnTo>
                  <a:pt x="21" y="386"/>
                </a:lnTo>
                <a:lnTo>
                  <a:pt x="0" y="408"/>
                </a:lnTo>
                <a:lnTo>
                  <a:pt x="12" y="368"/>
                </a:lnTo>
                <a:lnTo>
                  <a:pt x="38" y="340"/>
                </a:lnTo>
                <a:lnTo>
                  <a:pt x="34" y="308"/>
                </a:lnTo>
                <a:lnTo>
                  <a:pt x="58" y="268"/>
                </a:lnTo>
                <a:lnTo>
                  <a:pt x="71" y="220"/>
                </a:lnTo>
                <a:lnTo>
                  <a:pt x="64" y="174"/>
                </a:lnTo>
                <a:lnTo>
                  <a:pt x="69" y="136"/>
                </a:lnTo>
                <a:lnTo>
                  <a:pt x="64" y="110"/>
                </a:lnTo>
                <a:lnTo>
                  <a:pt x="30" y="58"/>
                </a:lnTo>
                <a:lnTo>
                  <a:pt x="10" y="6"/>
                </a:lnTo>
                <a:lnTo>
                  <a:pt x="79" y="0"/>
                </a:lnTo>
                <a:lnTo>
                  <a:pt x="82" y="10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>
            <a:off x="3052763" y="4763"/>
            <a:ext cx="3092450" cy="642937"/>
          </a:xfrm>
          <a:custGeom>
            <a:avLst/>
            <a:gdLst>
              <a:gd name="T0" fmla="*/ 0 w 1948"/>
              <a:gd name="T1" fmla="*/ 405 h 405"/>
              <a:gd name="T2" fmla="*/ 8 w 1948"/>
              <a:gd name="T3" fmla="*/ 238 h 405"/>
              <a:gd name="T4" fmla="*/ 37 w 1948"/>
              <a:gd name="T5" fmla="*/ 199 h 405"/>
              <a:gd name="T6" fmla="*/ 88 w 1948"/>
              <a:gd name="T7" fmla="*/ 224 h 405"/>
              <a:gd name="T8" fmla="*/ 135 w 1948"/>
              <a:gd name="T9" fmla="*/ 195 h 405"/>
              <a:gd name="T10" fmla="*/ 185 w 1948"/>
              <a:gd name="T11" fmla="*/ 222 h 405"/>
              <a:gd name="T12" fmla="*/ 242 w 1948"/>
              <a:gd name="T13" fmla="*/ 222 h 405"/>
              <a:gd name="T14" fmla="*/ 330 w 1948"/>
              <a:gd name="T15" fmla="*/ 211 h 405"/>
              <a:gd name="T16" fmla="*/ 395 w 1948"/>
              <a:gd name="T17" fmla="*/ 186 h 405"/>
              <a:gd name="T18" fmla="*/ 458 w 1948"/>
              <a:gd name="T19" fmla="*/ 211 h 405"/>
              <a:gd name="T20" fmla="*/ 495 w 1948"/>
              <a:gd name="T21" fmla="*/ 219 h 405"/>
              <a:gd name="T22" fmla="*/ 573 w 1948"/>
              <a:gd name="T23" fmla="*/ 210 h 405"/>
              <a:gd name="T24" fmla="*/ 712 w 1948"/>
              <a:gd name="T25" fmla="*/ 184 h 405"/>
              <a:gd name="T26" fmla="*/ 791 w 1948"/>
              <a:gd name="T27" fmla="*/ 124 h 405"/>
              <a:gd name="T28" fmla="*/ 776 w 1948"/>
              <a:gd name="T29" fmla="*/ 181 h 405"/>
              <a:gd name="T30" fmla="*/ 842 w 1948"/>
              <a:gd name="T31" fmla="*/ 203 h 405"/>
              <a:gd name="T32" fmla="*/ 887 w 1948"/>
              <a:gd name="T33" fmla="*/ 243 h 405"/>
              <a:gd name="T34" fmla="*/ 929 w 1948"/>
              <a:gd name="T35" fmla="*/ 275 h 405"/>
              <a:gd name="T36" fmla="*/ 955 w 1948"/>
              <a:gd name="T37" fmla="*/ 275 h 405"/>
              <a:gd name="T38" fmla="*/ 921 w 1948"/>
              <a:gd name="T39" fmla="*/ 223 h 405"/>
              <a:gd name="T40" fmla="*/ 889 w 1948"/>
              <a:gd name="T41" fmla="*/ 156 h 405"/>
              <a:gd name="T42" fmla="*/ 867 w 1948"/>
              <a:gd name="T43" fmla="*/ 122 h 405"/>
              <a:gd name="T44" fmla="*/ 910 w 1948"/>
              <a:gd name="T45" fmla="*/ 90 h 405"/>
              <a:gd name="T46" fmla="*/ 849 w 1948"/>
              <a:gd name="T47" fmla="*/ 80 h 405"/>
              <a:gd name="T48" fmla="*/ 951 w 1948"/>
              <a:gd name="T49" fmla="*/ 58 h 405"/>
              <a:gd name="T50" fmla="*/ 1072 w 1948"/>
              <a:gd name="T51" fmla="*/ 78 h 405"/>
              <a:gd name="T52" fmla="*/ 1142 w 1948"/>
              <a:gd name="T53" fmla="*/ 86 h 405"/>
              <a:gd name="T54" fmla="*/ 1225 w 1948"/>
              <a:gd name="T55" fmla="*/ 164 h 405"/>
              <a:gd name="T56" fmla="*/ 1313 w 1948"/>
              <a:gd name="T57" fmla="*/ 214 h 405"/>
              <a:gd name="T58" fmla="*/ 1394 w 1948"/>
              <a:gd name="T59" fmla="*/ 217 h 405"/>
              <a:gd name="T60" fmla="*/ 1471 w 1948"/>
              <a:gd name="T61" fmla="*/ 195 h 405"/>
              <a:gd name="T62" fmla="*/ 1517 w 1948"/>
              <a:gd name="T63" fmla="*/ 214 h 405"/>
              <a:gd name="T64" fmla="*/ 1555 w 1948"/>
              <a:gd name="T65" fmla="*/ 198 h 405"/>
              <a:gd name="T66" fmla="*/ 1608 w 1948"/>
              <a:gd name="T67" fmla="*/ 224 h 405"/>
              <a:gd name="T68" fmla="*/ 1651 w 1948"/>
              <a:gd name="T69" fmla="*/ 222 h 405"/>
              <a:gd name="T70" fmla="*/ 1686 w 1948"/>
              <a:gd name="T71" fmla="*/ 199 h 405"/>
              <a:gd name="T72" fmla="*/ 1742 w 1948"/>
              <a:gd name="T73" fmla="*/ 225 h 405"/>
              <a:gd name="T74" fmla="*/ 1789 w 1948"/>
              <a:gd name="T75" fmla="*/ 214 h 405"/>
              <a:gd name="T76" fmla="*/ 1830 w 1948"/>
              <a:gd name="T77" fmla="*/ 229 h 405"/>
              <a:gd name="T78" fmla="*/ 1898 w 1948"/>
              <a:gd name="T79" fmla="*/ 211 h 405"/>
              <a:gd name="T80" fmla="*/ 1936 w 1948"/>
              <a:gd name="T81" fmla="*/ 254 h 405"/>
              <a:gd name="T82" fmla="*/ 1948 w 1948"/>
              <a:gd name="T83" fmla="*/ 238 h 405"/>
              <a:gd name="T84" fmla="*/ 1940 w 1948"/>
              <a:gd name="T85" fmla="*/ 170 h 405"/>
              <a:gd name="T86" fmla="*/ 1881 w 1948"/>
              <a:gd name="T87" fmla="*/ 140 h 405"/>
              <a:gd name="T88" fmla="*/ 1807 w 1948"/>
              <a:gd name="T89" fmla="*/ 152 h 405"/>
              <a:gd name="T90" fmla="*/ 1742 w 1948"/>
              <a:gd name="T91" fmla="*/ 140 h 405"/>
              <a:gd name="T92" fmla="*/ 1648 w 1948"/>
              <a:gd name="T93" fmla="*/ 142 h 405"/>
              <a:gd name="T94" fmla="*/ 1580 w 1948"/>
              <a:gd name="T95" fmla="*/ 140 h 405"/>
              <a:gd name="T96" fmla="*/ 1514 w 1948"/>
              <a:gd name="T97" fmla="*/ 145 h 405"/>
              <a:gd name="T98" fmla="*/ 1442 w 1948"/>
              <a:gd name="T99" fmla="*/ 145 h 405"/>
              <a:gd name="T100" fmla="*/ 1365 w 1948"/>
              <a:gd name="T101" fmla="*/ 146 h 405"/>
              <a:gd name="T102" fmla="*/ 1310 w 1948"/>
              <a:gd name="T103" fmla="*/ 145 h 405"/>
              <a:gd name="T104" fmla="*/ 1244 w 1948"/>
              <a:gd name="T105" fmla="*/ 102 h 405"/>
              <a:gd name="T106" fmla="*/ 1153 w 1948"/>
              <a:gd name="T107" fmla="*/ 39 h 405"/>
              <a:gd name="T108" fmla="*/ 1008 w 1948"/>
              <a:gd name="T109" fmla="*/ 0 h 405"/>
              <a:gd name="T110" fmla="*/ 821 w 1948"/>
              <a:gd name="T111" fmla="*/ 31 h 405"/>
              <a:gd name="T112" fmla="*/ 676 w 1948"/>
              <a:gd name="T113" fmla="*/ 130 h 405"/>
              <a:gd name="T114" fmla="*/ 558 w 1948"/>
              <a:gd name="T115" fmla="*/ 152 h 405"/>
              <a:gd name="T116" fmla="*/ 395 w 1948"/>
              <a:gd name="T117" fmla="*/ 147 h 405"/>
              <a:gd name="T118" fmla="*/ 234 w 1948"/>
              <a:gd name="T119" fmla="*/ 147 h 405"/>
              <a:gd name="T120" fmla="*/ 51 w 1948"/>
              <a:gd name="T121" fmla="*/ 142 h 405"/>
              <a:gd name="T122" fmla="*/ 4 w 1948"/>
              <a:gd name="T123" fmla="*/ 172 h 405"/>
              <a:gd name="T124" fmla="*/ 0 w 1948"/>
              <a:gd name="T125" fmla="*/ 271 h 40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948" h="405">
                <a:moveTo>
                  <a:pt x="0" y="271"/>
                </a:moveTo>
                <a:lnTo>
                  <a:pt x="0" y="341"/>
                </a:lnTo>
                <a:lnTo>
                  <a:pt x="0" y="405"/>
                </a:lnTo>
                <a:lnTo>
                  <a:pt x="5" y="353"/>
                </a:lnTo>
                <a:lnTo>
                  <a:pt x="6" y="312"/>
                </a:lnTo>
                <a:lnTo>
                  <a:pt x="8" y="238"/>
                </a:lnTo>
                <a:lnTo>
                  <a:pt x="14" y="202"/>
                </a:lnTo>
                <a:lnTo>
                  <a:pt x="25" y="190"/>
                </a:lnTo>
                <a:lnTo>
                  <a:pt x="37" y="199"/>
                </a:lnTo>
                <a:lnTo>
                  <a:pt x="53" y="201"/>
                </a:lnTo>
                <a:lnTo>
                  <a:pt x="75" y="211"/>
                </a:lnTo>
                <a:lnTo>
                  <a:pt x="88" y="224"/>
                </a:lnTo>
                <a:lnTo>
                  <a:pt x="106" y="224"/>
                </a:lnTo>
                <a:lnTo>
                  <a:pt x="120" y="217"/>
                </a:lnTo>
                <a:lnTo>
                  <a:pt x="135" y="195"/>
                </a:lnTo>
                <a:lnTo>
                  <a:pt x="148" y="197"/>
                </a:lnTo>
                <a:lnTo>
                  <a:pt x="172" y="214"/>
                </a:lnTo>
                <a:lnTo>
                  <a:pt x="185" y="222"/>
                </a:lnTo>
                <a:lnTo>
                  <a:pt x="200" y="229"/>
                </a:lnTo>
                <a:lnTo>
                  <a:pt x="216" y="232"/>
                </a:lnTo>
                <a:lnTo>
                  <a:pt x="242" y="222"/>
                </a:lnTo>
                <a:lnTo>
                  <a:pt x="271" y="243"/>
                </a:lnTo>
                <a:lnTo>
                  <a:pt x="293" y="232"/>
                </a:lnTo>
                <a:lnTo>
                  <a:pt x="330" y="211"/>
                </a:lnTo>
                <a:lnTo>
                  <a:pt x="353" y="211"/>
                </a:lnTo>
                <a:lnTo>
                  <a:pt x="378" y="194"/>
                </a:lnTo>
                <a:lnTo>
                  <a:pt x="395" y="186"/>
                </a:lnTo>
                <a:lnTo>
                  <a:pt x="421" y="208"/>
                </a:lnTo>
                <a:lnTo>
                  <a:pt x="441" y="203"/>
                </a:lnTo>
                <a:lnTo>
                  <a:pt x="458" y="211"/>
                </a:lnTo>
                <a:lnTo>
                  <a:pt x="470" y="211"/>
                </a:lnTo>
                <a:lnTo>
                  <a:pt x="484" y="211"/>
                </a:lnTo>
                <a:lnTo>
                  <a:pt x="495" y="219"/>
                </a:lnTo>
                <a:lnTo>
                  <a:pt x="512" y="211"/>
                </a:lnTo>
                <a:lnTo>
                  <a:pt x="525" y="190"/>
                </a:lnTo>
                <a:lnTo>
                  <a:pt x="573" y="210"/>
                </a:lnTo>
                <a:lnTo>
                  <a:pt x="597" y="234"/>
                </a:lnTo>
                <a:lnTo>
                  <a:pt x="606" y="272"/>
                </a:lnTo>
                <a:lnTo>
                  <a:pt x="712" y="184"/>
                </a:lnTo>
                <a:lnTo>
                  <a:pt x="738" y="152"/>
                </a:lnTo>
                <a:lnTo>
                  <a:pt x="763" y="136"/>
                </a:lnTo>
                <a:lnTo>
                  <a:pt x="791" y="124"/>
                </a:lnTo>
                <a:lnTo>
                  <a:pt x="787" y="148"/>
                </a:lnTo>
                <a:lnTo>
                  <a:pt x="755" y="188"/>
                </a:lnTo>
                <a:lnTo>
                  <a:pt x="776" y="181"/>
                </a:lnTo>
                <a:lnTo>
                  <a:pt x="806" y="166"/>
                </a:lnTo>
                <a:lnTo>
                  <a:pt x="827" y="176"/>
                </a:lnTo>
                <a:lnTo>
                  <a:pt x="842" y="203"/>
                </a:lnTo>
                <a:lnTo>
                  <a:pt x="833" y="225"/>
                </a:lnTo>
                <a:lnTo>
                  <a:pt x="863" y="228"/>
                </a:lnTo>
                <a:lnTo>
                  <a:pt x="887" y="243"/>
                </a:lnTo>
                <a:lnTo>
                  <a:pt x="895" y="262"/>
                </a:lnTo>
                <a:lnTo>
                  <a:pt x="917" y="259"/>
                </a:lnTo>
                <a:lnTo>
                  <a:pt x="929" y="275"/>
                </a:lnTo>
                <a:lnTo>
                  <a:pt x="948" y="305"/>
                </a:lnTo>
                <a:lnTo>
                  <a:pt x="963" y="299"/>
                </a:lnTo>
                <a:lnTo>
                  <a:pt x="955" y="275"/>
                </a:lnTo>
                <a:lnTo>
                  <a:pt x="948" y="250"/>
                </a:lnTo>
                <a:lnTo>
                  <a:pt x="936" y="240"/>
                </a:lnTo>
                <a:lnTo>
                  <a:pt x="921" y="223"/>
                </a:lnTo>
                <a:lnTo>
                  <a:pt x="929" y="186"/>
                </a:lnTo>
                <a:lnTo>
                  <a:pt x="919" y="161"/>
                </a:lnTo>
                <a:lnTo>
                  <a:pt x="889" y="156"/>
                </a:lnTo>
                <a:lnTo>
                  <a:pt x="898" y="136"/>
                </a:lnTo>
                <a:lnTo>
                  <a:pt x="917" y="120"/>
                </a:lnTo>
                <a:lnTo>
                  <a:pt x="867" y="122"/>
                </a:lnTo>
                <a:lnTo>
                  <a:pt x="889" y="110"/>
                </a:lnTo>
                <a:lnTo>
                  <a:pt x="931" y="94"/>
                </a:lnTo>
                <a:lnTo>
                  <a:pt x="910" y="90"/>
                </a:lnTo>
                <a:lnTo>
                  <a:pt x="857" y="104"/>
                </a:lnTo>
                <a:lnTo>
                  <a:pt x="831" y="96"/>
                </a:lnTo>
                <a:lnTo>
                  <a:pt x="849" y="80"/>
                </a:lnTo>
                <a:lnTo>
                  <a:pt x="887" y="76"/>
                </a:lnTo>
                <a:lnTo>
                  <a:pt x="919" y="72"/>
                </a:lnTo>
                <a:lnTo>
                  <a:pt x="951" y="58"/>
                </a:lnTo>
                <a:lnTo>
                  <a:pt x="1006" y="50"/>
                </a:lnTo>
                <a:lnTo>
                  <a:pt x="1046" y="56"/>
                </a:lnTo>
                <a:lnTo>
                  <a:pt x="1072" y="78"/>
                </a:lnTo>
                <a:lnTo>
                  <a:pt x="1098" y="92"/>
                </a:lnTo>
                <a:lnTo>
                  <a:pt x="1117" y="82"/>
                </a:lnTo>
                <a:lnTo>
                  <a:pt x="1142" y="86"/>
                </a:lnTo>
                <a:lnTo>
                  <a:pt x="1174" y="106"/>
                </a:lnTo>
                <a:lnTo>
                  <a:pt x="1202" y="132"/>
                </a:lnTo>
                <a:lnTo>
                  <a:pt x="1225" y="164"/>
                </a:lnTo>
                <a:lnTo>
                  <a:pt x="1264" y="174"/>
                </a:lnTo>
                <a:lnTo>
                  <a:pt x="1294" y="195"/>
                </a:lnTo>
                <a:lnTo>
                  <a:pt x="1313" y="214"/>
                </a:lnTo>
                <a:lnTo>
                  <a:pt x="1341" y="232"/>
                </a:lnTo>
                <a:lnTo>
                  <a:pt x="1373" y="227"/>
                </a:lnTo>
                <a:lnTo>
                  <a:pt x="1394" y="217"/>
                </a:lnTo>
                <a:lnTo>
                  <a:pt x="1433" y="217"/>
                </a:lnTo>
                <a:lnTo>
                  <a:pt x="1454" y="193"/>
                </a:lnTo>
                <a:lnTo>
                  <a:pt x="1471" y="195"/>
                </a:lnTo>
                <a:lnTo>
                  <a:pt x="1483" y="195"/>
                </a:lnTo>
                <a:lnTo>
                  <a:pt x="1499" y="206"/>
                </a:lnTo>
                <a:lnTo>
                  <a:pt x="1517" y="214"/>
                </a:lnTo>
                <a:lnTo>
                  <a:pt x="1530" y="197"/>
                </a:lnTo>
                <a:lnTo>
                  <a:pt x="1544" y="193"/>
                </a:lnTo>
                <a:lnTo>
                  <a:pt x="1555" y="198"/>
                </a:lnTo>
                <a:lnTo>
                  <a:pt x="1569" y="190"/>
                </a:lnTo>
                <a:lnTo>
                  <a:pt x="1593" y="202"/>
                </a:lnTo>
                <a:lnTo>
                  <a:pt x="1608" y="224"/>
                </a:lnTo>
                <a:lnTo>
                  <a:pt x="1626" y="227"/>
                </a:lnTo>
                <a:lnTo>
                  <a:pt x="1637" y="229"/>
                </a:lnTo>
                <a:lnTo>
                  <a:pt x="1651" y="222"/>
                </a:lnTo>
                <a:lnTo>
                  <a:pt x="1662" y="212"/>
                </a:lnTo>
                <a:lnTo>
                  <a:pt x="1671" y="208"/>
                </a:lnTo>
                <a:lnTo>
                  <a:pt x="1686" y="199"/>
                </a:lnTo>
                <a:lnTo>
                  <a:pt x="1703" y="198"/>
                </a:lnTo>
                <a:lnTo>
                  <a:pt x="1718" y="214"/>
                </a:lnTo>
                <a:lnTo>
                  <a:pt x="1742" y="225"/>
                </a:lnTo>
                <a:lnTo>
                  <a:pt x="1764" y="214"/>
                </a:lnTo>
                <a:lnTo>
                  <a:pt x="1774" y="208"/>
                </a:lnTo>
                <a:lnTo>
                  <a:pt x="1789" y="214"/>
                </a:lnTo>
                <a:lnTo>
                  <a:pt x="1799" y="217"/>
                </a:lnTo>
                <a:lnTo>
                  <a:pt x="1814" y="229"/>
                </a:lnTo>
                <a:lnTo>
                  <a:pt x="1830" y="229"/>
                </a:lnTo>
                <a:lnTo>
                  <a:pt x="1848" y="225"/>
                </a:lnTo>
                <a:lnTo>
                  <a:pt x="1871" y="219"/>
                </a:lnTo>
                <a:lnTo>
                  <a:pt x="1898" y="211"/>
                </a:lnTo>
                <a:lnTo>
                  <a:pt x="1916" y="219"/>
                </a:lnTo>
                <a:lnTo>
                  <a:pt x="1927" y="231"/>
                </a:lnTo>
                <a:lnTo>
                  <a:pt x="1936" y="254"/>
                </a:lnTo>
                <a:lnTo>
                  <a:pt x="1942" y="294"/>
                </a:lnTo>
                <a:lnTo>
                  <a:pt x="1948" y="346"/>
                </a:lnTo>
                <a:lnTo>
                  <a:pt x="1948" y="238"/>
                </a:lnTo>
                <a:lnTo>
                  <a:pt x="1948" y="210"/>
                </a:lnTo>
                <a:lnTo>
                  <a:pt x="1945" y="192"/>
                </a:lnTo>
                <a:lnTo>
                  <a:pt x="1940" y="170"/>
                </a:lnTo>
                <a:lnTo>
                  <a:pt x="1930" y="151"/>
                </a:lnTo>
                <a:lnTo>
                  <a:pt x="1910" y="142"/>
                </a:lnTo>
                <a:lnTo>
                  <a:pt x="1881" y="140"/>
                </a:lnTo>
                <a:lnTo>
                  <a:pt x="1858" y="142"/>
                </a:lnTo>
                <a:lnTo>
                  <a:pt x="1832" y="137"/>
                </a:lnTo>
                <a:lnTo>
                  <a:pt x="1807" y="152"/>
                </a:lnTo>
                <a:lnTo>
                  <a:pt x="1781" y="145"/>
                </a:lnTo>
                <a:lnTo>
                  <a:pt x="1759" y="140"/>
                </a:lnTo>
                <a:lnTo>
                  <a:pt x="1742" y="140"/>
                </a:lnTo>
                <a:lnTo>
                  <a:pt x="1698" y="145"/>
                </a:lnTo>
                <a:lnTo>
                  <a:pt x="1674" y="148"/>
                </a:lnTo>
                <a:lnTo>
                  <a:pt x="1648" y="142"/>
                </a:lnTo>
                <a:lnTo>
                  <a:pt x="1623" y="149"/>
                </a:lnTo>
                <a:lnTo>
                  <a:pt x="1592" y="142"/>
                </a:lnTo>
                <a:lnTo>
                  <a:pt x="1580" y="140"/>
                </a:lnTo>
                <a:lnTo>
                  <a:pt x="1555" y="140"/>
                </a:lnTo>
                <a:lnTo>
                  <a:pt x="1531" y="137"/>
                </a:lnTo>
                <a:lnTo>
                  <a:pt x="1514" y="145"/>
                </a:lnTo>
                <a:lnTo>
                  <a:pt x="1500" y="142"/>
                </a:lnTo>
                <a:lnTo>
                  <a:pt x="1469" y="140"/>
                </a:lnTo>
                <a:lnTo>
                  <a:pt x="1442" y="145"/>
                </a:lnTo>
                <a:lnTo>
                  <a:pt x="1417" y="145"/>
                </a:lnTo>
                <a:lnTo>
                  <a:pt x="1389" y="137"/>
                </a:lnTo>
                <a:lnTo>
                  <a:pt x="1365" y="146"/>
                </a:lnTo>
                <a:lnTo>
                  <a:pt x="1346" y="140"/>
                </a:lnTo>
                <a:lnTo>
                  <a:pt x="1328" y="149"/>
                </a:lnTo>
                <a:lnTo>
                  <a:pt x="1310" y="145"/>
                </a:lnTo>
                <a:lnTo>
                  <a:pt x="1287" y="140"/>
                </a:lnTo>
                <a:lnTo>
                  <a:pt x="1274" y="132"/>
                </a:lnTo>
                <a:lnTo>
                  <a:pt x="1244" y="102"/>
                </a:lnTo>
                <a:lnTo>
                  <a:pt x="1211" y="74"/>
                </a:lnTo>
                <a:lnTo>
                  <a:pt x="1181" y="55"/>
                </a:lnTo>
                <a:lnTo>
                  <a:pt x="1153" y="39"/>
                </a:lnTo>
                <a:lnTo>
                  <a:pt x="1110" y="19"/>
                </a:lnTo>
                <a:lnTo>
                  <a:pt x="1057" y="7"/>
                </a:lnTo>
                <a:lnTo>
                  <a:pt x="1008" y="0"/>
                </a:lnTo>
                <a:lnTo>
                  <a:pt x="927" y="3"/>
                </a:lnTo>
                <a:lnTo>
                  <a:pt x="858" y="18"/>
                </a:lnTo>
                <a:lnTo>
                  <a:pt x="821" y="31"/>
                </a:lnTo>
                <a:lnTo>
                  <a:pt x="765" y="60"/>
                </a:lnTo>
                <a:lnTo>
                  <a:pt x="720" y="94"/>
                </a:lnTo>
                <a:lnTo>
                  <a:pt x="676" y="130"/>
                </a:lnTo>
                <a:lnTo>
                  <a:pt x="633" y="142"/>
                </a:lnTo>
                <a:lnTo>
                  <a:pt x="597" y="150"/>
                </a:lnTo>
                <a:lnTo>
                  <a:pt x="558" y="152"/>
                </a:lnTo>
                <a:lnTo>
                  <a:pt x="521" y="147"/>
                </a:lnTo>
                <a:lnTo>
                  <a:pt x="490" y="147"/>
                </a:lnTo>
                <a:lnTo>
                  <a:pt x="395" y="147"/>
                </a:lnTo>
                <a:lnTo>
                  <a:pt x="367" y="145"/>
                </a:lnTo>
                <a:lnTo>
                  <a:pt x="285" y="150"/>
                </a:lnTo>
                <a:lnTo>
                  <a:pt x="234" y="147"/>
                </a:lnTo>
                <a:lnTo>
                  <a:pt x="173" y="140"/>
                </a:lnTo>
                <a:lnTo>
                  <a:pt x="97" y="142"/>
                </a:lnTo>
                <a:lnTo>
                  <a:pt x="51" y="142"/>
                </a:lnTo>
                <a:lnTo>
                  <a:pt x="31" y="145"/>
                </a:lnTo>
                <a:lnTo>
                  <a:pt x="17" y="152"/>
                </a:lnTo>
                <a:lnTo>
                  <a:pt x="4" y="172"/>
                </a:lnTo>
                <a:lnTo>
                  <a:pt x="0" y="203"/>
                </a:lnTo>
                <a:lnTo>
                  <a:pt x="0" y="235"/>
                </a:lnTo>
                <a:lnTo>
                  <a:pt x="0" y="271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3981450" y="334963"/>
            <a:ext cx="142875" cy="638175"/>
          </a:xfrm>
          <a:custGeom>
            <a:avLst/>
            <a:gdLst>
              <a:gd name="T0" fmla="*/ 21 w 90"/>
              <a:gd name="T1" fmla="*/ 10 h 402"/>
              <a:gd name="T2" fmla="*/ 28 w 90"/>
              <a:gd name="T3" fmla="*/ 40 h 402"/>
              <a:gd name="T4" fmla="*/ 21 w 90"/>
              <a:gd name="T5" fmla="*/ 54 h 402"/>
              <a:gd name="T6" fmla="*/ 10 w 90"/>
              <a:gd name="T7" fmla="*/ 99 h 402"/>
              <a:gd name="T8" fmla="*/ 2 w 90"/>
              <a:gd name="T9" fmla="*/ 138 h 402"/>
              <a:gd name="T10" fmla="*/ 0 w 90"/>
              <a:gd name="T11" fmla="*/ 173 h 402"/>
              <a:gd name="T12" fmla="*/ 8 w 90"/>
              <a:gd name="T13" fmla="*/ 215 h 402"/>
              <a:gd name="T14" fmla="*/ 13 w 90"/>
              <a:gd name="T15" fmla="*/ 256 h 402"/>
              <a:gd name="T16" fmla="*/ 21 w 90"/>
              <a:gd name="T17" fmla="*/ 295 h 402"/>
              <a:gd name="T18" fmla="*/ 43 w 90"/>
              <a:gd name="T19" fmla="*/ 319 h 402"/>
              <a:gd name="T20" fmla="*/ 52 w 90"/>
              <a:gd name="T21" fmla="*/ 348 h 402"/>
              <a:gd name="T22" fmla="*/ 71 w 90"/>
              <a:gd name="T23" fmla="*/ 374 h 402"/>
              <a:gd name="T24" fmla="*/ 89 w 90"/>
              <a:gd name="T25" fmla="*/ 401 h 402"/>
              <a:gd name="T26" fmla="*/ 82 w 90"/>
              <a:gd name="T27" fmla="*/ 376 h 402"/>
              <a:gd name="T28" fmla="*/ 65 w 90"/>
              <a:gd name="T29" fmla="*/ 346 h 402"/>
              <a:gd name="T30" fmla="*/ 69 w 90"/>
              <a:gd name="T31" fmla="*/ 313 h 402"/>
              <a:gd name="T32" fmla="*/ 45 w 90"/>
              <a:gd name="T33" fmla="*/ 272 h 402"/>
              <a:gd name="T34" fmla="*/ 23 w 90"/>
              <a:gd name="T35" fmla="*/ 223 h 402"/>
              <a:gd name="T36" fmla="*/ 19 w 90"/>
              <a:gd name="T37" fmla="*/ 150 h 402"/>
              <a:gd name="T38" fmla="*/ 28 w 90"/>
              <a:gd name="T39" fmla="*/ 103 h 402"/>
              <a:gd name="T40" fmla="*/ 41 w 90"/>
              <a:gd name="T41" fmla="*/ 54 h 402"/>
              <a:gd name="T42" fmla="*/ 43 w 90"/>
              <a:gd name="T43" fmla="*/ 20 h 402"/>
              <a:gd name="T44" fmla="*/ 23 w 90"/>
              <a:gd name="T45" fmla="*/ 0 h 402"/>
              <a:gd name="T46" fmla="*/ 21 w 90"/>
              <a:gd name="T47" fmla="*/ 10 h 40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90" h="402">
                <a:moveTo>
                  <a:pt x="21" y="10"/>
                </a:moveTo>
                <a:lnTo>
                  <a:pt x="28" y="40"/>
                </a:lnTo>
                <a:lnTo>
                  <a:pt x="21" y="54"/>
                </a:lnTo>
                <a:lnTo>
                  <a:pt x="10" y="99"/>
                </a:lnTo>
                <a:lnTo>
                  <a:pt x="2" y="138"/>
                </a:lnTo>
                <a:lnTo>
                  <a:pt x="0" y="173"/>
                </a:lnTo>
                <a:lnTo>
                  <a:pt x="8" y="215"/>
                </a:lnTo>
                <a:lnTo>
                  <a:pt x="13" y="256"/>
                </a:lnTo>
                <a:lnTo>
                  <a:pt x="21" y="295"/>
                </a:lnTo>
                <a:lnTo>
                  <a:pt x="43" y="319"/>
                </a:lnTo>
                <a:lnTo>
                  <a:pt x="52" y="348"/>
                </a:lnTo>
                <a:lnTo>
                  <a:pt x="71" y="374"/>
                </a:lnTo>
                <a:lnTo>
                  <a:pt x="89" y="401"/>
                </a:lnTo>
                <a:lnTo>
                  <a:pt x="82" y="376"/>
                </a:lnTo>
                <a:lnTo>
                  <a:pt x="65" y="346"/>
                </a:lnTo>
                <a:lnTo>
                  <a:pt x="69" y="313"/>
                </a:lnTo>
                <a:lnTo>
                  <a:pt x="45" y="272"/>
                </a:lnTo>
                <a:lnTo>
                  <a:pt x="23" y="223"/>
                </a:lnTo>
                <a:lnTo>
                  <a:pt x="19" y="150"/>
                </a:lnTo>
                <a:lnTo>
                  <a:pt x="28" y="103"/>
                </a:lnTo>
                <a:lnTo>
                  <a:pt x="41" y="54"/>
                </a:lnTo>
                <a:lnTo>
                  <a:pt x="43" y="20"/>
                </a:lnTo>
                <a:lnTo>
                  <a:pt x="23" y="0"/>
                </a:lnTo>
                <a:lnTo>
                  <a:pt x="21" y="10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134938" y="209550"/>
            <a:ext cx="2808287" cy="844550"/>
            <a:chOff x="85" y="132"/>
            <a:chExt cx="1769" cy="532"/>
          </a:xfrm>
        </p:grpSpPr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93" y="132"/>
              <a:ext cx="1761" cy="427"/>
            </a:xfrm>
            <a:custGeom>
              <a:avLst/>
              <a:gdLst>
                <a:gd name="T0" fmla="*/ 23 w 1761"/>
                <a:gd name="T1" fmla="*/ 6 h 427"/>
                <a:gd name="T2" fmla="*/ 37 w 1761"/>
                <a:gd name="T3" fmla="*/ 0 h 427"/>
                <a:gd name="T4" fmla="*/ 1706 w 1761"/>
                <a:gd name="T5" fmla="*/ 0 h 427"/>
                <a:gd name="T6" fmla="*/ 1725 w 1761"/>
                <a:gd name="T7" fmla="*/ 4 h 427"/>
                <a:gd name="T8" fmla="*/ 1739 w 1761"/>
                <a:gd name="T9" fmla="*/ 15 h 427"/>
                <a:gd name="T10" fmla="*/ 1751 w 1761"/>
                <a:gd name="T11" fmla="*/ 42 h 427"/>
                <a:gd name="T12" fmla="*/ 1758 w 1761"/>
                <a:gd name="T13" fmla="*/ 74 h 427"/>
                <a:gd name="T14" fmla="*/ 1760 w 1761"/>
                <a:gd name="T15" fmla="*/ 110 h 427"/>
                <a:gd name="T16" fmla="*/ 1760 w 1761"/>
                <a:gd name="T17" fmla="*/ 426 h 427"/>
                <a:gd name="T18" fmla="*/ 66 w 1761"/>
                <a:gd name="T19" fmla="*/ 426 h 427"/>
                <a:gd name="T20" fmla="*/ 0 w 1761"/>
                <a:gd name="T21" fmla="*/ 426 h 427"/>
                <a:gd name="T22" fmla="*/ 0 w 1761"/>
                <a:gd name="T23" fmla="*/ 132 h 427"/>
                <a:gd name="T24" fmla="*/ 0 w 1761"/>
                <a:gd name="T25" fmla="*/ 89 h 427"/>
                <a:gd name="T26" fmla="*/ 7 w 1761"/>
                <a:gd name="T27" fmla="*/ 47 h 427"/>
                <a:gd name="T28" fmla="*/ 13 w 1761"/>
                <a:gd name="T29" fmla="*/ 25 h 427"/>
                <a:gd name="T30" fmla="*/ 23 w 1761"/>
                <a:gd name="T31" fmla="*/ 6 h 4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61" h="427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2"/>
                  </a:lnTo>
                  <a:lnTo>
                    <a:pt x="1758" y="74"/>
                  </a:lnTo>
                  <a:lnTo>
                    <a:pt x="1760" y="110"/>
                  </a:lnTo>
                  <a:lnTo>
                    <a:pt x="1760" y="426"/>
                  </a:lnTo>
                  <a:lnTo>
                    <a:pt x="66" y="426"/>
                  </a:lnTo>
                  <a:lnTo>
                    <a:pt x="0" y="426"/>
                  </a:lnTo>
                  <a:lnTo>
                    <a:pt x="0" y="132"/>
                  </a:lnTo>
                  <a:lnTo>
                    <a:pt x="0" y="89"/>
                  </a:lnTo>
                  <a:lnTo>
                    <a:pt x="7" y="47"/>
                  </a:lnTo>
                  <a:lnTo>
                    <a:pt x="13" y="25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85" y="412"/>
              <a:ext cx="1761" cy="185"/>
            </a:xfrm>
            <a:custGeom>
              <a:avLst/>
              <a:gdLst>
                <a:gd name="T0" fmla="*/ 85 w 1761"/>
                <a:gd name="T1" fmla="*/ 63 h 185"/>
                <a:gd name="T2" fmla="*/ 138 w 1761"/>
                <a:gd name="T3" fmla="*/ 63 h 185"/>
                <a:gd name="T4" fmla="*/ 180 w 1761"/>
                <a:gd name="T5" fmla="*/ 95 h 185"/>
                <a:gd name="T6" fmla="*/ 248 w 1761"/>
                <a:gd name="T7" fmla="*/ 76 h 185"/>
                <a:gd name="T8" fmla="*/ 325 w 1761"/>
                <a:gd name="T9" fmla="*/ 67 h 185"/>
                <a:gd name="T10" fmla="*/ 379 w 1761"/>
                <a:gd name="T11" fmla="*/ 86 h 185"/>
                <a:gd name="T12" fmla="*/ 438 w 1761"/>
                <a:gd name="T13" fmla="*/ 76 h 185"/>
                <a:gd name="T14" fmla="*/ 532 w 1761"/>
                <a:gd name="T15" fmla="*/ 82 h 185"/>
                <a:gd name="T16" fmla="*/ 592 w 1761"/>
                <a:gd name="T17" fmla="*/ 95 h 185"/>
                <a:gd name="T18" fmla="*/ 663 w 1761"/>
                <a:gd name="T19" fmla="*/ 57 h 185"/>
                <a:gd name="T20" fmla="*/ 716 w 1761"/>
                <a:gd name="T21" fmla="*/ 90 h 185"/>
                <a:gd name="T22" fmla="*/ 787 w 1761"/>
                <a:gd name="T23" fmla="*/ 85 h 185"/>
                <a:gd name="T24" fmla="*/ 824 w 1761"/>
                <a:gd name="T25" fmla="*/ 90 h 185"/>
                <a:gd name="T26" fmla="*/ 857 w 1761"/>
                <a:gd name="T27" fmla="*/ 57 h 185"/>
                <a:gd name="T28" fmla="*/ 899 w 1761"/>
                <a:gd name="T29" fmla="*/ 34 h 185"/>
                <a:gd name="T30" fmla="*/ 949 w 1761"/>
                <a:gd name="T31" fmla="*/ 31 h 185"/>
                <a:gd name="T32" fmla="*/ 991 w 1761"/>
                <a:gd name="T33" fmla="*/ 22 h 185"/>
                <a:gd name="T34" fmla="*/ 1030 w 1761"/>
                <a:gd name="T35" fmla="*/ 48 h 185"/>
                <a:gd name="T36" fmla="*/ 1071 w 1761"/>
                <a:gd name="T37" fmla="*/ 67 h 185"/>
                <a:gd name="T38" fmla="*/ 1138 w 1761"/>
                <a:gd name="T39" fmla="*/ 53 h 185"/>
                <a:gd name="T40" fmla="*/ 1168 w 1761"/>
                <a:gd name="T41" fmla="*/ 89 h 185"/>
                <a:gd name="T42" fmla="*/ 1215 w 1761"/>
                <a:gd name="T43" fmla="*/ 95 h 185"/>
                <a:gd name="T44" fmla="*/ 1293 w 1761"/>
                <a:gd name="T45" fmla="*/ 95 h 185"/>
                <a:gd name="T46" fmla="*/ 1340 w 1761"/>
                <a:gd name="T47" fmla="*/ 79 h 185"/>
                <a:gd name="T48" fmla="*/ 1376 w 1761"/>
                <a:gd name="T49" fmla="*/ 86 h 185"/>
                <a:gd name="T50" fmla="*/ 1418 w 1761"/>
                <a:gd name="T51" fmla="*/ 57 h 185"/>
                <a:gd name="T52" fmla="*/ 1478 w 1761"/>
                <a:gd name="T53" fmla="*/ 53 h 185"/>
                <a:gd name="T54" fmla="*/ 1528 w 1761"/>
                <a:gd name="T55" fmla="*/ 22 h 185"/>
                <a:gd name="T56" fmla="*/ 1567 w 1761"/>
                <a:gd name="T57" fmla="*/ 15 h 185"/>
                <a:gd name="T58" fmla="*/ 1617 w 1761"/>
                <a:gd name="T59" fmla="*/ 27 h 185"/>
                <a:gd name="T60" fmla="*/ 1661 w 1761"/>
                <a:gd name="T61" fmla="*/ 1 h 185"/>
                <a:gd name="T62" fmla="*/ 1703 w 1761"/>
                <a:gd name="T63" fmla="*/ 48 h 185"/>
                <a:gd name="T64" fmla="*/ 1750 w 1761"/>
                <a:gd name="T65" fmla="*/ 24 h 185"/>
                <a:gd name="T66" fmla="*/ 1760 w 1761"/>
                <a:gd name="T67" fmla="*/ 184 h 185"/>
                <a:gd name="T68" fmla="*/ 727 w 1761"/>
                <a:gd name="T69" fmla="*/ 149 h 185"/>
                <a:gd name="T70" fmla="*/ 0 w 1761"/>
                <a:gd name="T71" fmla="*/ 29 h 185"/>
                <a:gd name="T72" fmla="*/ 26 w 1761"/>
                <a:gd name="T73" fmla="*/ 50 h 185"/>
                <a:gd name="T74" fmla="*/ 61 w 1761"/>
                <a:gd name="T75" fmla="*/ 57 h 18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761" h="185">
                  <a:moveTo>
                    <a:pt x="61" y="57"/>
                  </a:moveTo>
                  <a:lnTo>
                    <a:pt x="85" y="63"/>
                  </a:lnTo>
                  <a:lnTo>
                    <a:pt x="112" y="57"/>
                  </a:lnTo>
                  <a:lnTo>
                    <a:pt x="138" y="63"/>
                  </a:lnTo>
                  <a:lnTo>
                    <a:pt x="158" y="81"/>
                  </a:lnTo>
                  <a:lnTo>
                    <a:pt x="180" y="95"/>
                  </a:lnTo>
                  <a:lnTo>
                    <a:pt x="217" y="82"/>
                  </a:lnTo>
                  <a:lnTo>
                    <a:pt x="248" y="76"/>
                  </a:lnTo>
                  <a:lnTo>
                    <a:pt x="293" y="76"/>
                  </a:lnTo>
                  <a:lnTo>
                    <a:pt x="325" y="67"/>
                  </a:lnTo>
                  <a:lnTo>
                    <a:pt x="354" y="76"/>
                  </a:lnTo>
                  <a:lnTo>
                    <a:pt x="379" y="86"/>
                  </a:lnTo>
                  <a:lnTo>
                    <a:pt x="402" y="89"/>
                  </a:lnTo>
                  <a:lnTo>
                    <a:pt x="438" y="76"/>
                  </a:lnTo>
                  <a:lnTo>
                    <a:pt x="477" y="76"/>
                  </a:lnTo>
                  <a:lnTo>
                    <a:pt x="532" y="82"/>
                  </a:lnTo>
                  <a:lnTo>
                    <a:pt x="555" y="99"/>
                  </a:lnTo>
                  <a:lnTo>
                    <a:pt x="592" y="95"/>
                  </a:lnTo>
                  <a:lnTo>
                    <a:pt x="629" y="67"/>
                  </a:lnTo>
                  <a:lnTo>
                    <a:pt x="663" y="57"/>
                  </a:lnTo>
                  <a:lnTo>
                    <a:pt x="687" y="67"/>
                  </a:lnTo>
                  <a:lnTo>
                    <a:pt x="716" y="90"/>
                  </a:lnTo>
                  <a:lnTo>
                    <a:pt x="750" y="100"/>
                  </a:lnTo>
                  <a:lnTo>
                    <a:pt x="787" y="85"/>
                  </a:lnTo>
                  <a:lnTo>
                    <a:pt x="805" y="79"/>
                  </a:lnTo>
                  <a:lnTo>
                    <a:pt x="824" y="90"/>
                  </a:lnTo>
                  <a:lnTo>
                    <a:pt x="840" y="76"/>
                  </a:lnTo>
                  <a:lnTo>
                    <a:pt x="857" y="57"/>
                  </a:lnTo>
                  <a:lnTo>
                    <a:pt x="877" y="39"/>
                  </a:lnTo>
                  <a:lnTo>
                    <a:pt x="899" y="34"/>
                  </a:lnTo>
                  <a:lnTo>
                    <a:pt x="924" y="39"/>
                  </a:lnTo>
                  <a:lnTo>
                    <a:pt x="949" y="31"/>
                  </a:lnTo>
                  <a:lnTo>
                    <a:pt x="975" y="22"/>
                  </a:lnTo>
                  <a:lnTo>
                    <a:pt x="991" y="22"/>
                  </a:lnTo>
                  <a:lnTo>
                    <a:pt x="1006" y="25"/>
                  </a:lnTo>
                  <a:lnTo>
                    <a:pt x="1030" y="48"/>
                  </a:lnTo>
                  <a:lnTo>
                    <a:pt x="1052" y="44"/>
                  </a:lnTo>
                  <a:lnTo>
                    <a:pt x="1071" y="67"/>
                  </a:lnTo>
                  <a:lnTo>
                    <a:pt x="1107" y="67"/>
                  </a:lnTo>
                  <a:lnTo>
                    <a:pt x="1138" y="53"/>
                  </a:lnTo>
                  <a:lnTo>
                    <a:pt x="1153" y="71"/>
                  </a:lnTo>
                  <a:lnTo>
                    <a:pt x="1168" y="89"/>
                  </a:lnTo>
                  <a:lnTo>
                    <a:pt x="1190" y="84"/>
                  </a:lnTo>
                  <a:lnTo>
                    <a:pt x="1215" y="95"/>
                  </a:lnTo>
                  <a:lnTo>
                    <a:pt x="1242" y="85"/>
                  </a:lnTo>
                  <a:lnTo>
                    <a:pt x="1293" y="95"/>
                  </a:lnTo>
                  <a:lnTo>
                    <a:pt x="1315" y="104"/>
                  </a:lnTo>
                  <a:lnTo>
                    <a:pt x="1340" y="79"/>
                  </a:lnTo>
                  <a:lnTo>
                    <a:pt x="1357" y="77"/>
                  </a:lnTo>
                  <a:lnTo>
                    <a:pt x="1376" y="86"/>
                  </a:lnTo>
                  <a:lnTo>
                    <a:pt x="1394" y="82"/>
                  </a:lnTo>
                  <a:lnTo>
                    <a:pt x="1418" y="57"/>
                  </a:lnTo>
                  <a:lnTo>
                    <a:pt x="1458" y="50"/>
                  </a:lnTo>
                  <a:lnTo>
                    <a:pt x="1478" y="53"/>
                  </a:lnTo>
                  <a:lnTo>
                    <a:pt x="1498" y="53"/>
                  </a:lnTo>
                  <a:lnTo>
                    <a:pt x="1528" y="22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8"/>
                  </a:lnTo>
                  <a:lnTo>
                    <a:pt x="1617" y="27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7"/>
                  </a:lnTo>
                  <a:lnTo>
                    <a:pt x="1703" y="48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3"/>
                  </a:lnTo>
                  <a:lnTo>
                    <a:pt x="1760" y="184"/>
                  </a:lnTo>
                  <a:lnTo>
                    <a:pt x="740" y="144"/>
                  </a:lnTo>
                  <a:lnTo>
                    <a:pt x="727" y="149"/>
                  </a:lnTo>
                  <a:lnTo>
                    <a:pt x="0" y="133"/>
                  </a:lnTo>
                  <a:lnTo>
                    <a:pt x="0" y="29"/>
                  </a:lnTo>
                  <a:lnTo>
                    <a:pt x="10" y="44"/>
                  </a:lnTo>
                  <a:lnTo>
                    <a:pt x="26" y="50"/>
                  </a:lnTo>
                  <a:lnTo>
                    <a:pt x="46" y="51"/>
                  </a:lnTo>
                  <a:lnTo>
                    <a:pt x="61" y="57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85" y="476"/>
              <a:ext cx="1761" cy="188"/>
            </a:xfrm>
            <a:custGeom>
              <a:avLst/>
              <a:gdLst>
                <a:gd name="T0" fmla="*/ 37 w 1761"/>
                <a:gd name="T1" fmla="*/ 185 h 188"/>
                <a:gd name="T2" fmla="*/ 1706 w 1761"/>
                <a:gd name="T3" fmla="*/ 187 h 188"/>
                <a:gd name="T4" fmla="*/ 1739 w 1761"/>
                <a:gd name="T5" fmla="*/ 181 h 188"/>
                <a:gd name="T6" fmla="*/ 1758 w 1761"/>
                <a:gd name="T7" fmla="*/ 158 h 188"/>
                <a:gd name="T8" fmla="*/ 1760 w 1761"/>
                <a:gd name="T9" fmla="*/ 22 h 188"/>
                <a:gd name="T10" fmla="*/ 1736 w 1761"/>
                <a:gd name="T11" fmla="*/ 6 h 188"/>
                <a:gd name="T12" fmla="*/ 1723 w 1761"/>
                <a:gd name="T13" fmla="*/ 51 h 188"/>
                <a:gd name="T14" fmla="*/ 1706 w 1761"/>
                <a:gd name="T15" fmla="*/ 47 h 188"/>
                <a:gd name="T16" fmla="*/ 1671 w 1761"/>
                <a:gd name="T17" fmla="*/ 25 h 188"/>
                <a:gd name="T18" fmla="*/ 1625 w 1761"/>
                <a:gd name="T19" fmla="*/ 32 h 188"/>
                <a:gd name="T20" fmla="*/ 1588 w 1761"/>
                <a:gd name="T21" fmla="*/ 37 h 188"/>
                <a:gd name="T22" fmla="*/ 1554 w 1761"/>
                <a:gd name="T23" fmla="*/ 25 h 188"/>
                <a:gd name="T24" fmla="*/ 1520 w 1761"/>
                <a:gd name="T25" fmla="*/ 40 h 188"/>
                <a:gd name="T26" fmla="*/ 1498 w 1761"/>
                <a:gd name="T27" fmla="*/ 49 h 188"/>
                <a:gd name="T28" fmla="*/ 1445 w 1761"/>
                <a:gd name="T29" fmla="*/ 43 h 188"/>
                <a:gd name="T30" fmla="*/ 1396 w 1761"/>
                <a:gd name="T31" fmla="*/ 36 h 188"/>
                <a:gd name="T32" fmla="*/ 1337 w 1761"/>
                <a:gd name="T33" fmla="*/ 82 h 188"/>
                <a:gd name="T34" fmla="*/ 1293 w 1761"/>
                <a:gd name="T35" fmla="*/ 58 h 188"/>
                <a:gd name="T36" fmla="*/ 1240 w 1761"/>
                <a:gd name="T37" fmla="*/ 56 h 188"/>
                <a:gd name="T38" fmla="*/ 1153 w 1761"/>
                <a:gd name="T39" fmla="*/ 55 h 188"/>
                <a:gd name="T40" fmla="*/ 1112 w 1761"/>
                <a:gd name="T41" fmla="*/ 49 h 188"/>
                <a:gd name="T42" fmla="*/ 1079 w 1761"/>
                <a:gd name="T43" fmla="*/ 36 h 188"/>
                <a:gd name="T44" fmla="*/ 1006 w 1761"/>
                <a:gd name="T45" fmla="*/ 65 h 188"/>
                <a:gd name="T46" fmla="*/ 943 w 1761"/>
                <a:gd name="T47" fmla="*/ 50 h 188"/>
                <a:gd name="T48" fmla="*/ 866 w 1761"/>
                <a:gd name="T49" fmla="*/ 58 h 188"/>
                <a:gd name="T50" fmla="*/ 804 w 1761"/>
                <a:gd name="T51" fmla="*/ 58 h 188"/>
                <a:gd name="T52" fmla="*/ 730 w 1761"/>
                <a:gd name="T53" fmla="*/ 78 h 188"/>
                <a:gd name="T54" fmla="*/ 652 w 1761"/>
                <a:gd name="T55" fmla="*/ 68 h 188"/>
                <a:gd name="T56" fmla="*/ 563 w 1761"/>
                <a:gd name="T57" fmla="*/ 70 h 188"/>
                <a:gd name="T58" fmla="*/ 468 w 1761"/>
                <a:gd name="T59" fmla="*/ 49 h 188"/>
                <a:gd name="T60" fmla="*/ 369 w 1761"/>
                <a:gd name="T61" fmla="*/ 35 h 188"/>
                <a:gd name="T62" fmla="*/ 301 w 1761"/>
                <a:gd name="T63" fmla="*/ 53 h 188"/>
                <a:gd name="T64" fmla="*/ 262 w 1761"/>
                <a:gd name="T65" fmla="*/ 47 h 188"/>
                <a:gd name="T66" fmla="*/ 205 w 1761"/>
                <a:gd name="T67" fmla="*/ 55 h 188"/>
                <a:gd name="T68" fmla="*/ 143 w 1761"/>
                <a:gd name="T69" fmla="*/ 53 h 188"/>
                <a:gd name="T70" fmla="*/ 80 w 1761"/>
                <a:gd name="T71" fmla="*/ 65 h 188"/>
                <a:gd name="T72" fmla="*/ 16 w 1761"/>
                <a:gd name="T73" fmla="*/ 56 h 188"/>
                <a:gd name="T74" fmla="*/ 2 w 1761"/>
                <a:gd name="T75" fmla="*/ 111 h 188"/>
                <a:gd name="T76" fmla="*/ 13 w 1761"/>
                <a:gd name="T77" fmla="*/ 175 h 1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61" h="188">
                  <a:moveTo>
                    <a:pt x="23" y="182"/>
                  </a:moveTo>
                  <a:lnTo>
                    <a:pt x="37" y="185"/>
                  </a:lnTo>
                  <a:lnTo>
                    <a:pt x="54" y="187"/>
                  </a:lnTo>
                  <a:lnTo>
                    <a:pt x="1706" y="187"/>
                  </a:lnTo>
                  <a:lnTo>
                    <a:pt x="1725" y="184"/>
                  </a:lnTo>
                  <a:lnTo>
                    <a:pt x="1739" y="181"/>
                  </a:lnTo>
                  <a:lnTo>
                    <a:pt x="1751" y="170"/>
                  </a:lnTo>
                  <a:lnTo>
                    <a:pt x="1758" y="158"/>
                  </a:lnTo>
                  <a:lnTo>
                    <a:pt x="1760" y="143"/>
                  </a:lnTo>
                  <a:lnTo>
                    <a:pt x="1760" y="22"/>
                  </a:lnTo>
                  <a:lnTo>
                    <a:pt x="1745" y="0"/>
                  </a:lnTo>
                  <a:lnTo>
                    <a:pt x="1736" y="6"/>
                  </a:lnTo>
                  <a:lnTo>
                    <a:pt x="1729" y="27"/>
                  </a:lnTo>
                  <a:lnTo>
                    <a:pt x="1723" y="51"/>
                  </a:lnTo>
                  <a:lnTo>
                    <a:pt x="1716" y="49"/>
                  </a:lnTo>
                  <a:lnTo>
                    <a:pt x="1706" y="47"/>
                  </a:lnTo>
                  <a:lnTo>
                    <a:pt x="1685" y="35"/>
                  </a:lnTo>
                  <a:lnTo>
                    <a:pt x="1671" y="25"/>
                  </a:lnTo>
                  <a:lnTo>
                    <a:pt x="1649" y="22"/>
                  </a:lnTo>
                  <a:lnTo>
                    <a:pt x="1625" y="32"/>
                  </a:lnTo>
                  <a:lnTo>
                    <a:pt x="1603" y="49"/>
                  </a:lnTo>
                  <a:lnTo>
                    <a:pt x="1588" y="37"/>
                  </a:lnTo>
                  <a:lnTo>
                    <a:pt x="1574" y="35"/>
                  </a:lnTo>
                  <a:lnTo>
                    <a:pt x="1554" y="25"/>
                  </a:lnTo>
                  <a:lnTo>
                    <a:pt x="1534" y="28"/>
                  </a:lnTo>
                  <a:lnTo>
                    <a:pt x="1520" y="40"/>
                  </a:lnTo>
                  <a:lnTo>
                    <a:pt x="1514" y="56"/>
                  </a:lnTo>
                  <a:lnTo>
                    <a:pt x="1498" y="49"/>
                  </a:lnTo>
                  <a:lnTo>
                    <a:pt x="1475" y="49"/>
                  </a:lnTo>
                  <a:lnTo>
                    <a:pt x="1445" y="43"/>
                  </a:lnTo>
                  <a:lnTo>
                    <a:pt x="1419" y="56"/>
                  </a:lnTo>
                  <a:lnTo>
                    <a:pt x="1396" y="36"/>
                  </a:lnTo>
                  <a:lnTo>
                    <a:pt x="1366" y="49"/>
                  </a:lnTo>
                  <a:lnTo>
                    <a:pt x="1337" y="82"/>
                  </a:lnTo>
                  <a:lnTo>
                    <a:pt x="1314" y="70"/>
                  </a:lnTo>
                  <a:lnTo>
                    <a:pt x="1293" y="58"/>
                  </a:lnTo>
                  <a:lnTo>
                    <a:pt x="1270" y="51"/>
                  </a:lnTo>
                  <a:lnTo>
                    <a:pt x="1240" y="56"/>
                  </a:lnTo>
                  <a:lnTo>
                    <a:pt x="1194" y="66"/>
                  </a:lnTo>
                  <a:lnTo>
                    <a:pt x="1153" y="55"/>
                  </a:lnTo>
                  <a:lnTo>
                    <a:pt x="1135" y="60"/>
                  </a:lnTo>
                  <a:lnTo>
                    <a:pt x="1112" y="49"/>
                  </a:lnTo>
                  <a:lnTo>
                    <a:pt x="1097" y="38"/>
                  </a:lnTo>
                  <a:lnTo>
                    <a:pt x="1079" y="36"/>
                  </a:lnTo>
                  <a:lnTo>
                    <a:pt x="1047" y="43"/>
                  </a:lnTo>
                  <a:lnTo>
                    <a:pt x="1006" y="65"/>
                  </a:lnTo>
                  <a:lnTo>
                    <a:pt x="972" y="45"/>
                  </a:lnTo>
                  <a:lnTo>
                    <a:pt x="943" y="50"/>
                  </a:lnTo>
                  <a:lnTo>
                    <a:pt x="916" y="78"/>
                  </a:lnTo>
                  <a:lnTo>
                    <a:pt x="866" y="58"/>
                  </a:lnTo>
                  <a:lnTo>
                    <a:pt x="829" y="68"/>
                  </a:lnTo>
                  <a:lnTo>
                    <a:pt x="804" y="58"/>
                  </a:lnTo>
                  <a:lnTo>
                    <a:pt x="767" y="63"/>
                  </a:lnTo>
                  <a:lnTo>
                    <a:pt x="730" y="78"/>
                  </a:lnTo>
                  <a:lnTo>
                    <a:pt x="704" y="73"/>
                  </a:lnTo>
                  <a:lnTo>
                    <a:pt x="652" y="68"/>
                  </a:lnTo>
                  <a:lnTo>
                    <a:pt x="619" y="78"/>
                  </a:lnTo>
                  <a:lnTo>
                    <a:pt x="563" y="70"/>
                  </a:lnTo>
                  <a:lnTo>
                    <a:pt x="517" y="63"/>
                  </a:lnTo>
                  <a:lnTo>
                    <a:pt x="468" y="49"/>
                  </a:lnTo>
                  <a:lnTo>
                    <a:pt x="422" y="63"/>
                  </a:lnTo>
                  <a:lnTo>
                    <a:pt x="369" y="35"/>
                  </a:lnTo>
                  <a:lnTo>
                    <a:pt x="329" y="36"/>
                  </a:lnTo>
                  <a:lnTo>
                    <a:pt x="301" y="53"/>
                  </a:lnTo>
                  <a:lnTo>
                    <a:pt x="284" y="39"/>
                  </a:lnTo>
                  <a:lnTo>
                    <a:pt x="262" y="47"/>
                  </a:lnTo>
                  <a:lnTo>
                    <a:pt x="233" y="49"/>
                  </a:lnTo>
                  <a:lnTo>
                    <a:pt x="205" y="55"/>
                  </a:lnTo>
                  <a:lnTo>
                    <a:pt x="171" y="66"/>
                  </a:lnTo>
                  <a:lnTo>
                    <a:pt x="143" y="53"/>
                  </a:lnTo>
                  <a:lnTo>
                    <a:pt x="116" y="59"/>
                  </a:lnTo>
                  <a:lnTo>
                    <a:pt x="80" y="65"/>
                  </a:lnTo>
                  <a:lnTo>
                    <a:pt x="58" y="59"/>
                  </a:lnTo>
                  <a:lnTo>
                    <a:pt x="16" y="56"/>
                  </a:lnTo>
                  <a:lnTo>
                    <a:pt x="0" y="70"/>
                  </a:lnTo>
                  <a:lnTo>
                    <a:pt x="2" y="111"/>
                  </a:lnTo>
                  <a:lnTo>
                    <a:pt x="4" y="146"/>
                  </a:lnTo>
                  <a:lnTo>
                    <a:pt x="13" y="175"/>
                  </a:lnTo>
                  <a:lnTo>
                    <a:pt x="23" y="182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95" y="151"/>
              <a:ext cx="1733" cy="245"/>
            </a:xfrm>
            <a:custGeom>
              <a:avLst/>
              <a:gdLst>
                <a:gd name="T0" fmla="*/ 0 w 1733"/>
                <a:gd name="T1" fmla="*/ 185 h 245"/>
                <a:gd name="T2" fmla="*/ 4 w 1733"/>
                <a:gd name="T3" fmla="*/ 196 h 245"/>
                <a:gd name="T4" fmla="*/ 7 w 1733"/>
                <a:gd name="T5" fmla="*/ 88 h 245"/>
                <a:gd name="T6" fmla="*/ 22 w 1733"/>
                <a:gd name="T7" fmla="*/ 44 h 245"/>
                <a:gd name="T8" fmla="*/ 82 w 1733"/>
                <a:gd name="T9" fmla="*/ 39 h 245"/>
                <a:gd name="T10" fmla="*/ 198 w 1733"/>
                <a:gd name="T11" fmla="*/ 45 h 245"/>
                <a:gd name="T12" fmla="*/ 308 w 1733"/>
                <a:gd name="T13" fmla="*/ 42 h 245"/>
                <a:gd name="T14" fmla="*/ 437 w 1733"/>
                <a:gd name="T15" fmla="*/ 45 h 245"/>
                <a:gd name="T16" fmla="*/ 525 w 1733"/>
                <a:gd name="T17" fmla="*/ 39 h 245"/>
                <a:gd name="T18" fmla="*/ 598 w 1733"/>
                <a:gd name="T19" fmla="*/ 39 h 245"/>
                <a:gd name="T20" fmla="*/ 708 w 1733"/>
                <a:gd name="T21" fmla="*/ 51 h 245"/>
                <a:gd name="T22" fmla="*/ 788 w 1733"/>
                <a:gd name="T23" fmla="*/ 53 h 245"/>
                <a:gd name="T24" fmla="*/ 878 w 1733"/>
                <a:gd name="T25" fmla="*/ 45 h 245"/>
                <a:gd name="T26" fmla="*/ 986 w 1733"/>
                <a:gd name="T27" fmla="*/ 61 h 245"/>
                <a:gd name="T28" fmla="*/ 1071 w 1733"/>
                <a:gd name="T29" fmla="*/ 57 h 245"/>
                <a:gd name="T30" fmla="*/ 1150 w 1733"/>
                <a:gd name="T31" fmla="*/ 49 h 245"/>
                <a:gd name="T32" fmla="*/ 1241 w 1733"/>
                <a:gd name="T33" fmla="*/ 54 h 245"/>
                <a:gd name="T34" fmla="*/ 1319 w 1733"/>
                <a:gd name="T35" fmla="*/ 49 h 245"/>
                <a:gd name="T36" fmla="*/ 1395 w 1733"/>
                <a:gd name="T37" fmla="*/ 44 h 245"/>
                <a:gd name="T38" fmla="*/ 1449 w 1733"/>
                <a:gd name="T39" fmla="*/ 48 h 245"/>
                <a:gd name="T40" fmla="*/ 1557 w 1733"/>
                <a:gd name="T41" fmla="*/ 39 h 245"/>
                <a:gd name="T42" fmla="*/ 1665 w 1733"/>
                <a:gd name="T43" fmla="*/ 51 h 245"/>
                <a:gd name="T44" fmla="*/ 1703 w 1733"/>
                <a:gd name="T45" fmla="*/ 71 h 245"/>
                <a:gd name="T46" fmla="*/ 1721 w 1733"/>
                <a:gd name="T47" fmla="*/ 104 h 245"/>
                <a:gd name="T48" fmla="*/ 1732 w 1733"/>
                <a:gd name="T49" fmla="*/ 189 h 245"/>
                <a:gd name="T50" fmla="*/ 1732 w 1733"/>
                <a:gd name="T51" fmla="*/ 63 h 245"/>
                <a:gd name="T52" fmla="*/ 1725 w 1733"/>
                <a:gd name="T53" fmla="*/ 25 h 245"/>
                <a:gd name="T54" fmla="*/ 1606 w 1733"/>
                <a:gd name="T55" fmla="*/ 9 h 245"/>
                <a:gd name="T56" fmla="*/ 1510 w 1733"/>
                <a:gd name="T57" fmla="*/ 2 h 245"/>
                <a:gd name="T58" fmla="*/ 1443 w 1733"/>
                <a:gd name="T59" fmla="*/ 5 h 245"/>
                <a:gd name="T60" fmla="*/ 1349 w 1733"/>
                <a:gd name="T61" fmla="*/ 12 h 245"/>
                <a:gd name="T62" fmla="*/ 1182 w 1733"/>
                <a:gd name="T63" fmla="*/ 9 h 245"/>
                <a:gd name="T64" fmla="*/ 1067 w 1733"/>
                <a:gd name="T65" fmla="*/ 10 h 245"/>
                <a:gd name="T66" fmla="*/ 986 w 1733"/>
                <a:gd name="T67" fmla="*/ 9 h 245"/>
                <a:gd name="T68" fmla="*/ 923 w 1733"/>
                <a:gd name="T69" fmla="*/ 6 h 245"/>
                <a:gd name="T70" fmla="*/ 813 w 1733"/>
                <a:gd name="T71" fmla="*/ 9 h 245"/>
                <a:gd name="T72" fmla="*/ 681 w 1733"/>
                <a:gd name="T73" fmla="*/ 10 h 245"/>
                <a:gd name="T74" fmla="*/ 531 w 1733"/>
                <a:gd name="T75" fmla="*/ 6 h 245"/>
                <a:gd name="T76" fmla="*/ 463 w 1733"/>
                <a:gd name="T77" fmla="*/ 4 h 245"/>
                <a:gd name="T78" fmla="*/ 351 w 1733"/>
                <a:gd name="T79" fmla="*/ 4 h 245"/>
                <a:gd name="T80" fmla="*/ 208 w 1733"/>
                <a:gd name="T81" fmla="*/ 4 h 245"/>
                <a:gd name="T82" fmla="*/ 87 w 1733"/>
                <a:gd name="T83" fmla="*/ 0 h 245"/>
                <a:gd name="T84" fmla="*/ 28 w 1733"/>
                <a:gd name="T85" fmla="*/ 2 h 245"/>
                <a:gd name="T86" fmla="*/ 4 w 1733"/>
                <a:gd name="T87" fmla="*/ 27 h 245"/>
                <a:gd name="T88" fmla="*/ 0 w 1733"/>
                <a:gd name="T89" fmla="*/ 86 h 2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733" h="245">
                  <a:moveTo>
                    <a:pt x="0" y="119"/>
                  </a:moveTo>
                  <a:lnTo>
                    <a:pt x="0" y="185"/>
                  </a:lnTo>
                  <a:lnTo>
                    <a:pt x="0" y="244"/>
                  </a:lnTo>
                  <a:lnTo>
                    <a:pt x="4" y="196"/>
                  </a:lnTo>
                  <a:lnTo>
                    <a:pt x="5" y="157"/>
                  </a:lnTo>
                  <a:lnTo>
                    <a:pt x="7" y="88"/>
                  </a:lnTo>
                  <a:lnTo>
                    <a:pt x="12" y="55"/>
                  </a:lnTo>
                  <a:lnTo>
                    <a:pt x="22" y="44"/>
                  </a:lnTo>
                  <a:lnTo>
                    <a:pt x="48" y="36"/>
                  </a:lnTo>
                  <a:lnTo>
                    <a:pt x="82" y="39"/>
                  </a:lnTo>
                  <a:lnTo>
                    <a:pt x="162" y="39"/>
                  </a:lnTo>
                  <a:lnTo>
                    <a:pt x="198" y="45"/>
                  </a:lnTo>
                  <a:lnTo>
                    <a:pt x="249" y="39"/>
                  </a:lnTo>
                  <a:lnTo>
                    <a:pt x="308" y="42"/>
                  </a:lnTo>
                  <a:lnTo>
                    <a:pt x="351" y="40"/>
                  </a:lnTo>
                  <a:lnTo>
                    <a:pt x="437" y="45"/>
                  </a:lnTo>
                  <a:lnTo>
                    <a:pt x="467" y="44"/>
                  </a:lnTo>
                  <a:lnTo>
                    <a:pt x="525" y="39"/>
                  </a:lnTo>
                  <a:lnTo>
                    <a:pt x="544" y="46"/>
                  </a:lnTo>
                  <a:lnTo>
                    <a:pt x="598" y="39"/>
                  </a:lnTo>
                  <a:lnTo>
                    <a:pt x="680" y="44"/>
                  </a:lnTo>
                  <a:lnTo>
                    <a:pt x="708" y="51"/>
                  </a:lnTo>
                  <a:lnTo>
                    <a:pt x="751" y="45"/>
                  </a:lnTo>
                  <a:lnTo>
                    <a:pt x="788" y="53"/>
                  </a:lnTo>
                  <a:lnTo>
                    <a:pt x="818" y="53"/>
                  </a:lnTo>
                  <a:lnTo>
                    <a:pt x="878" y="45"/>
                  </a:lnTo>
                  <a:lnTo>
                    <a:pt x="935" y="51"/>
                  </a:lnTo>
                  <a:lnTo>
                    <a:pt x="986" y="61"/>
                  </a:lnTo>
                  <a:lnTo>
                    <a:pt x="1002" y="63"/>
                  </a:lnTo>
                  <a:lnTo>
                    <a:pt x="1071" y="57"/>
                  </a:lnTo>
                  <a:lnTo>
                    <a:pt x="1135" y="52"/>
                  </a:lnTo>
                  <a:lnTo>
                    <a:pt x="1150" y="49"/>
                  </a:lnTo>
                  <a:lnTo>
                    <a:pt x="1174" y="51"/>
                  </a:lnTo>
                  <a:lnTo>
                    <a:pt x="1241" y="54"/>
                  </a:lnTo>
                  <a:lnTo>
                    <a:pt x="1292" y="46"/>
                  </a:lnTo>
                  <a:lnTo>
                    <a:pt x="1319" y="49"/>
                  </a:lnTo>
                  <a:lnTo>
                    <a:pt x="1360" y="51"/>
                  </a:lnTo>
                  <a:lnTo>
                    <a:pt x="1395" y="44"/>
                  </a:lnTo>
                  <a:lnTo>
                    <a:pt x="1418" y="39"/>
                  </a:lnTo>
                  <a:lnTo>
                    <a:pt x="1449" y="48"/>
                  </a:lnTo>
                  <a:lnTo>
                    <a:pt x="1514" y="52"/>
                  </a:lnTo>
                  <a:lnTo>
                    <a:pt x="1557" y="39"/>
                  </a:lnTo>
                  <a:lnTo>
                    <a:pt x="1620" y="51"/>
                  </a:lnTo>
                  <a:lnTo>
                    <a:pt x="1665" y="51"/>
                  </a:lnTo>
                  <a:lnTo>
                    <a:pt x="1688" y="51"/>
                  </a:lnTo>
                  <a:lnTo>
                    <a:pt x="1703" y="71"/>
                  </a:lnTo>
                  <a:lnTo>
                    <a:pt x="1713" y="82"/>
                  </a:lnTo>
                  <a:lnTo>
                    <a:pt x="1721" y="104"/>
                  </a:lnTo>
                  <a:lnTo>
                    <a:pt x="1727" y="140"/>
                  </a:lnTo>
                  <a:lnTo>
                    <a:pt x="1732" y="189"/>
                  </a:lnTo>
                  <a:lnTo>
                    <a:pt x="1732" y="88"/>
                  </a:lnTo>
                  <a:lnTo>
                    <a:pt x="1732" y="63"/>
                  </a:lnTo>
                  <a:lnTo>
                    <a:pt x="1729" y="46"/>
                  </a:lnTo>
                  <a:lnTo>
                    <a:pt x="1725" y="25"/>
                  </a:lnTo>
                  <a:lnTo>
                    <a:pt x="1700" y="11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5"/>
                  </a:lnTo>
                  <a:lnTo>
                    <a:pt x="1410" y="3"/>
                  </a:lnTo>
                  <a:lnTo>
                    <a:pt x="1349" y="12"/>
                  </a:lnTo>
                  <a:lnTo>
                    <a:pt x="1222" y="5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3"/>
                  </a:lnTo>
                  <a:lnTo>
                    <a:pt x="923" y="6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6"/>
                  </a:lnTo>
                  <a:lnTo>
                    <a:pt x="681" y="10"/>
                  </a:lnTo>
                  <a:lnTo>
                    <a:pt x="603" y="6"/>
                  </a:lnTo>
                  <a:lnTo>
                    <a:pt x="531" y="6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6"/>
                  </a:lnTo>
                  <a:lnTo>
                    <a:pt x="208" y="4"/>
                  </a:lnTo>
                  <a:lnTo>
                    <a:pt x="155" y="6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7"/>
                  </a:lnTo>
                  <a:lnTo>
                    <a:pt x="0" y="56"/>
                  </a:lnTo>
                  <a:lnTo>
                    <a:pt x="0" y="86"/>
                  </a:lnTo>
                  <a:lnTo>
                    <a:pt x="0" y="11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98" y="539"/>
              <a:ext cx="1733" cy="100"/>
            </a:xfrm>
            <a:custGeom>
              <a:avLst/>
              <a:gdLst>
                <a:gd name="T0" fmla="*/ 0 w 1733"/>
                <a:gd name="T1" fmla="*/ 24 h 100"/>
                <a:gd name="T2" fmla="*/ 4 w 1733"/>
                <a:gd name="T3" fmla="*/ 19 h 100"/>
                <a:gd name="T4" fmla="*/ 6 w 1733"/>
                <a:gd name="T5" fmla="*/ 63 h 100"/>
                <a:gd name="T6" fmla="*/ 22 w 1733"/>
                <a:gd name="T7" fmla="*/ 80 h 100"/>
                <a:gd name="T8" fmla="*/ 48 w 1733"/>
                <a:gd name="T9" fmla="*/ 76 h 100"/>
                <a:gd name="T10" fmla="*/ 90 w 1733"/>
                <a:gd name="T11" fmla="*/ 76 h 100"/>
                <a:gd name="T12" fmla="*/ 132 w 1733"/>
                <a:gd name="T13" fmla="*/ 78 h 100"/>
                <a:gd name="T14" fmla="*/ 156 w 1733"/>
                <a:gd name="T15" fmla="*/ 80 h 100"/>
                <a:gd name="T16" fmla="*/ 202 w 1733"/>
                <a:gd name="T17" fmla="*/ 75 h 100"/>
                <a:gd name="T18" fmla="*/ 266 w 1733"/>
                <a:gd name="T19" fmla="*/ 80 h 100"/>
                <a:gd name="T20" fmla="*/ 336 w 1733"/>
                <a:gd name="T21" fmla="*/ 79 h 100"/>
                <a:gd name="T22" fmla="*/ 390 w 1733"/>
                <a:gd name="T23" fmla="*/ 82 h 100"/>
                <a:gd name="T24" fmla="*/ 421 w 1733"/>
                <a:gd name="T25" fmla="*/ 81 h 100"/>
                <a:gd name="T26" fmla="*/ 525 w 1733"/>
                <a:gd name="T27" fmla="*/ 83 h 100"/>
                <a:gd name="T28" fmla="*/ 590 w 1733"/>
                <a:gd name="T29" fmla="*/ 76 h 100"/>
                <a:gd name="T30" fmla="*/ 656 w 1733"/>
                <a:gd name="T31" fmla="*/ 78 h 100"/>
                <a:gd name="T32" fmla="*/ 708 w 1733"/>
                <a:gd name="T33" fmla="*/ 78 h 100"/>
                <a:gd name="T34" fmla="*/ 788 w 1733"/>
                <a:gd name="T35" fmla="*/ 77 h 100"/>
                <a:gd name="T36" fmla="*/ 850 w 1733"/>
                <a:gd name="T37" fmla="*/ 71 h 100"/>
                <a:gd name="T38" fmla="*/ 942 w 1733"/>
                <a:gd name="T39" fmla="*/ 73 h 100"/>
                <a:gd name="T40" fmla="*/ 1055 w 1733"/>
                <a:gd name="T41" fmla="*/ 76 h 100"/>
                <a:gd name="T42" fmla="*/ 1121 w 1733"/>
                <a:gd name="T43" fmla="*/ 71 h 100"/>
                <a:gd name="T44" fmla="*/ 1150 w 1733"/>
                <a:gd name="T45" fmla="*/ 79 h 100"/>
                <a:gd name="T46" fmla="*/ 1237 w 1733"/>
                <a:gd name="T47" fmla="*/ 79 h 100"/>
                <a:gd name="T48" fmla="*/ 1308 w 1733"/>
                <a:gd name="T49" fmla="*/ 79 h 100"/>
                <a:gd name="T50" fmla="*/ 1332 w 1733"/>
                <a:gd name="T51" fmla="*/ 75 h 100"/>
                <a:gd name="T52" fmla="*/ 1373 w 1733"/>
                <a:gd name="T53" fmla="*/ 80 h 100"/>
                <a:gd name="T54" fmla="*/ 1394 w 1733"/>
                <a:gd name="T55" fmla="*/ 80 h 100"/>
                <a:gd name="T56" fmla="*/ 1451 w 1733"/>
                <a:gd name="T57" fmla="*/ 80 h 100"/>
                <a:gd name="T58" fmla="*/ 1499 w 1733"/>
                <a:gd name="T59" fmla="*/ 77 h 100"/>
                <a:gd name="T60" fmla="*/ 1578 w 1733"/>
                <a:gd name="T61" fmla="*/ 74 h 100"/>
                <a:gd name="T62" fmla="*/ 1687 w 1733"/>
                <a:gd name="T63" fmla="*/ 73 h 100"/>
                <a:gd name="T64" fmla="*/ 1713 w 1733"/>
                <a:gd name="T65" fmla="*/ 65 h 100"/>
                <a:gd name="T66" fmla="*/ 1727 w 1733"/>
                <a:gd name="T67" fmla="*/ 42 h 100"/>
                <a:gd name="T68" fmla="*/ 1732 w 1733"/>
                <a:gd name="T69" fmla="*/ 63 h 100"/>
                <a:gd name="T70" fmla="*/ 1730 w 1733"/>
                <a:gd name="T71" fmla="*/ 80 h 100"/>
                <a:gd name="T72" fmla="*/ 1716 w 1733"/>
                <a:gd name="T73" fmla="*/ 95 h 100"/>
                <a:gd name="T74" fmla="*/ 1606 w 1733"/>
                <a:gd name="T75" fmla="*/ 95 h 100"/>
                <a:gd name="T76" fmla="*/ 1510 w 1733"/>
                <a:gd name="T77" fmla="*/ 97 h 100"/>
                <a:gd name="T78" fmla="*/ 1466 w 1733"/>
                <a:gd name="T79" fmla="*/ 99 h 100"/>
                <a:gd name="T80" fmla="*/ 1416 w 1733"/>
                <a:gd name="T81" fmla="*/ 99 h 100"/>
                <a:gd name="T82" fmla="*/ 1325 w 1733"/>
                <a:gd name="T83" fmla="*/ 93 h 100"/>
                <a:gd name="T84" fmla="*/ 1216 w 1733"/>
                <a:gd name="T85" fmla="*/ 92 h 100"/>
                <a:gd name="T86" fmla="*/ 1125 w 1733"/>
                <a:gd name="T87" fmla="*/ 94 h 100"/>
                <a:gd name="T88" fmla="*/ 1067 w 1733"/>
                <a:gd name="T89" fmla="*/ 94 h 100"/>
                <a:gd name="T90" fmla="*/ 1022 w 1733"/>
                <a:gd name="T91" fmla="*/ 95 h 100"/>
                <a:gd name="T92" fmla="*/ 987 w 1733"/>
                <a:gd name="T93" fmla="*/ 97 h 100"/>
                <a:gd name="T94" fmla="*/ 947 w 1733"/>
                <a:gd name="T95" fmla="*/ 93 h 100"/>
                <a:gd name="T96" fmla="*/ 901 w 1733"/>
                <a:gd name="T97" fmla="*/ 97 h 100"/>
                <a:gd name="T98" fmla="*/ 839 w 1733"/>
                <a:gd name="T99" fmla="*/ 97 h 100"/>
                <a:gd name="T100" fmla="*/ 791 w 1733"/>
                <a:gd name="T101" fmla="*/ 95 h 100"/>
                <a:gd name="T102" fmla="*/ 720 w 1733"/>
                <a:gd name="T103" fmla="*/ 99 h 100"/>
                <a:gd name="T104" fmla="*/ 638 w 1733"/>
                <a:gd name="T105" fmla="*/ 99 h 100"/>
                <a:gd name="T106" fmla="*/ 563 w 1733"/>
                <a:gd name="T107" fmla="*/ 99 h 100"/>
                <a:gd name="T108" fmla="*/ 496 w 1733"/>
                <a:gd name="T109" fmla="*/ 95 h 100"/>
                <a:gd name="T110" fmla="*/ 435 w 1733"/>
                <a:gd name="T111" fmla="*/ 97 h 100"/>
                <a:gd name="T112" fmla="*/ 326 w 1733"/>
                <a:gd name="T113" fmla="*/ 97 h 100"/>
                <a:gd name="T114" fmla="*/ 208 w 1733"/>
                <a:gd name="T115" fmla="*/ 97 h 100"/>
                <a:gd name="T116" fmla="*/ 15 w 1733"/>
                <a:gd name="T117" fmla="*/ 95 h 100"/>
                <a:gd name="T118" fmla="*/ 0 w 1733"/>
                <a:gd name="T119" fmla="*/ 76 h 100"/>
                <a:gd name="T120" fmla="*/ 0 w 1733"/>
                <a:gd name="T121" fmla="*/ 50 h 1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33" h="100">
                  <a:moveTo>
                    <a:pt x="0" y="50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19"/>
                  </a:lnTo>
                  <a:lnTo>
                    <a:pt x="5" y="35"/>
                  </a:lnTo>
                  <a:lnTo>
                    <a:pt x="6" y="63"/>
                  </a:lnTo>
                  <a:lnTo>
                    <a:pt x="12" y="76"/>
                  </a:lnTo>
                  <a:lnTo>
                    <a:pt x="22" y="80"/>
                  </a:lnTo>
                  <a:lnTo>
                    <a:pt x="33" y="77"/>
                  </a:lnTo>
                  <a:lnTo>
                    <a:pt x="48" y="76"/>
                  </a:lnTo>
                  <a:lnTo>
                    <a:pt x="74" y="75"/>
                  </a:lnTo>
                  <a:lnTo>
                    <a:pt x="90" y="76"/>
                  </a:lnTo>
                  <a:lnTo>
                    <a:pt x="103" y="76"/>
                  </a:lnTo>
                  <a:lnTo>
                    <a:pt x="132" y="78"/>
                  </a:lnTo>
                  <a:lnTo>
                    <a:pt x="143" y="79"/>
                  </a:lnTo>
                  <a:lnTo>
                    <a:pt x="156" y="80"/>
                  </a:lnTo>
                  <a:lnTo>
                    <a:pt x="178" y="76"/>
                  </a:lnTo>
                  <a:lnTo>
                    <a:pt x="202" y="75"/>
                  </a:lnTo>
                  <a:lnTo>
                    <a:pt x="231" y="74"/>
                  </a:lnTo>
                  <a:lnTo>
                    <a:pt x="266" y="80"/>
                  </a:lnTo>
                  <a:lnTo>
                    <a:pt x="311" y="82"/>
                  </a:lnTo>
                  <a:lnTo>
                    <a:pt x="336" y="79"/>
                  </a:lnTo>
                  <a:lnTo>
                    <a:pt x="351" y="82"/>
                  </a:lnTo>
                  <a:lnTo>
                    <a:pt x="390" y="82"/>
                  </a:lnTo>
                  <a:lnTo>
                    <a:pt x="404" y="77"/>
                  </a:lnTo>
                  <a:lnTo>
                    <a:pt x="421" y="81"/>
                  </a:lnTo>
                  <a:lnTo>
                    <a:pt x="467" y="80"/>
                  </a:lnTo>
                  <a:lnTo>
                    <a:pt x="525" y="83"/>
                  </a:lnTo>
                  <a:lnTo>
                    <a:pt x="545" y="80"/>
                  </a:lnTo>
                  <a:lnTo>
                    <a:pt x="590" y="76"/>
                  </a:lnTo>
                  <a:lnTo>
                    <a:pt x="620" y="75"/>
                  </a:lnTo>
                  <a:lnTo>
                    <a:pt x="656" y="78"/>
                  </a:lnTo>
                  <a:lnTo>
                    <a:pt x="680" y="80"/>
                  </a:lnTo>
                  <a:lnTo>
                    <a:pt x="708" y="78"/>
                  </a:lnTo>
                  <a:lnTo>
                    <a:pt x="757" y="81"/>
                  </a:lnTo>
                  <a:lnTo>
                    <a:pt x="788" y="77"/>
                  </a:lnTo>
                  <a:lnTo>
                    <a:pt x="818" y="77"/>
                  </a:lnTo>
                  <a:lnTo>
                    <a:pt x="850" y="71"/>
                  </a:lnTo>
                  <a:lnTo>
                    <a:pt x="890" y="77"/>
                  </a:lnTo>
                  <a:lnTo>
                    <a:pt x="942" y="73"/>
                  </a:lnTo>
                  <a:lnTo>
                    <a:pt x="1002" y="73"/>
                  </a:lnTo>
                  <a:lnTo>
                    <a:pt x="1055" y="76"/>
                  </a:lnTo>
                  <a:lnTo>
                    <a:pt x="1086" y="71"/>
                  </a:lnTo>
                  <a:lnTo>
                    <a:pt x="1121" y="71"/>
                  </a:lnTo>
                  <a:lnTo>
                    <a:pt x="1135" y="77"/>
                  </a:lnTo>
                  <a:lnTo>
                    <a:pt x="1150" y="79"/>
                  </a:lnTo>
                  <a:lnTo>
                    <a:pt x="1196" y="76"/>
                  </a:lnTo>
                  <a:lnTo>
                    <a:pt x="1237" y="79"/>
                  </a:lnTo>
                  <a:lnTo>
                    <a:pt x="1292" y="80"/>
                  </a:lnTo>
                  <a:lnTo>
                    <a:pt x="1308" y="79"/>
                  </a:lnTo>
                  <a:lnTo>
                    <a:pt x="1319" y="79"/>
                  </a:lnTo>
                  <a:lnTo>
                    <a:pt x="1332" y="75"/>
                  </a:lnTo>
                  <a:lnTo>
                    <a:pt x="1360" y="78"/>
                  </a:lnTo>
                  <a:lnTo>
                    <a:pt x="1373" y="80"/>
                  </a:lnTo>
                  <a:lnTo>
                    <a:pt x="1382" y="77"/>
                  </a:lnTo>
                  <a:lnTo>
                    <a:pt x="1394" y="80"/>
                  </a:lnTo>
                  <a:lnTo>
                    <a:pt x="1416" y="76"/>
                  </a:lnTo>
                  <a:lnTo>
                    <a:pt x="1451" y="80"/>
                  </a:lnTo>
                  <a:lnTo>
                    <a:pt x="1485" y="74"/>
                  </a:lnTo>
                  <a:lnTo>
                    <a:pt x="1499" y="77"/>
                  </a:lnTo>
                  <a:lnTo>
                    <a:pt x="1514" y="77"/>
                  </a:lnTo>
                  <a:lnTo>
                    <a:pt x="1578" y="74"/>
                  </a:lnTo>
                  <a:lnTo>
                    <a:pt x="1639" y="77"/>
                  </a:lnTo>
                  <a:lnTo>
                    <a:pt x="1687" y="73"/>
                  </a:lnTo>
                  <a:lnTo>
                    <a:pt x="1703" y="70"/>
                  </a:lnTo>
                  <a:lnTo>
                    <a:pt x="1713" y="65"/>
                  </a:lnTo>
                  <a:lnTo>
                    <a:pt x="1721" y="56"/>
                  </a:lnTo>
                  <a:lnTo>
                    <a:pt x="1727" y="42"/>
                  </a:lnTo>
                  <a:lnTo>
                    <a:pt x="1732" y="22"/>
                  </a:lnTo>
                  <a:lnTo>
                    <a:pt x="1732" y="63"/>
                  </a:lnTo>
                  <a:lnTo>
                    <a:pt x="1732" y="73"/>
                  </a:lnTo>
                  <a:lnTo>
                    <a:pt x="1730" y="80"/>
                  </a:lnTo>
                  <a:lnTo>
                    <a:pt x="1725" y="88"/>
                  </a:lnTo>
                  <a:lnTo>
                    <a:pt x="1716" y="95"/>
                  </a:lnTo>
                  <a:lnTo>
                    <a:pt x="1652" y="99"/>
                  </a:lnTo>
                  <a:lnTo>
                    <a:pt x="1606" y="95"/>
                  </a:lnTo>
                  <a:lnTo>
                    <a:pt x="1583" y="97"/>
                  </a:lnTo>
                  <a:lnTo>
                    <a:pt x="1510" y="97"/>
                  </a:lnTo>
                  <a:lnTo>
                    <a:pt x="1488" y="97"/>
                  </a:lnTo>
                  <a:lnTo>
                    <a:pt x="1466" y="99"/>
                  </a:lnTo>
                  <a:lnTo>
                    <a:pt x="1443" y="96"/>
                  </a:lnTo>
                  <a:lnTo>
                    <a:pt x="1416" y="99"/>
                  </a:lnTo>
                  <a:lnTo>
                    <a:pt x="1346" y="97"/>
                  </a:lnTo>
                  <a:lnTo>
                    <a:pt x="1325" y="93"/>
                  </a:lnTo>
                  <a:lnTo>
                    <a:pt x="1260" y="97"/>
                  </a:lnTo>
                  <a:lnTo>
                    <a:pt x="1216" y="92"/>
                  </a:lnTo>
                  <a:lnTo>
                    <a:pt x="1165" y="97"/>
                  </a:lnTo>
                  <a:lnTo>
                    <a:pt x="1125" y="94"/>
                  </a:lnTo>
                  <a:lnTo>
                    <a:pt x="1088" y="97"/>
                  </a:lnTo>
                  <a:lnTo>
                    <a:pt x="1067" y="94"/>
                  </a:lnTo>
                  <a:lnTo>
                    <a:pt x="1048" y="95"/>
                  </a:lnTo>
                  <a:lnTo>
                    <a:pt x="1022" y="95"/>
                  </a:lnTo>
                  <a:lnTo>
                    <a:pt x="1006" y="92"/>
                  </a:lnTo>
                  <a:lnTo>
                    <a:pt x="987" y="97"/>
                  </a:lnTo>
                  <a:lnTo>
                    <a:pt x="967" y="92"/>
                  </a:lnTo>
                  <a:lnTo>
                    <a:pt x="947" y="93"/>
                  </a:lnTo>
                  <a:lnTo>
                    <a:pt x="923" y="95"/>
                  </a:lnTo>
                  <a:lnTo>
                    <a:pt x="901" y="97"/>
                  </a:lnTo>
                  <a:lnTo>
                    <a:pt x="875" y="97"/>
                  </a:lnTo>
                  <a:lnTo>
                    <a:pt x="839" y="97"/>
                  </a:lnTo>
                  <a:lnTo>
                    <a:pt x="813" y="97"/>
                  </a:lnTo>
                  <a:lnTo>
                    <a:pt x="791" y="95"/>
                  </a:lnTo>
                  <a:lnTo>
                    <a:pt x="769" y="95"/>
                  </a:lnTo>
                  <a:lnTo>
                    <a:pt x="720" y="99"/>
                  </a:lnTo>
                  <a:lnTo>
                    <a:pt x="681" y="94"/>
                  </a:lnTo>
                  <a:lnTo>
                    <a:pt x="638" y="99"/>
                  </a:lnTo>
                  <a:lnTo>
                    <a:pt x="603" y="95"/>
                  </a:lnTo>
                  <a:lnTo>
                    <a:pt x="563" y="99"/>
                  </a:lnTo>
                  <a:lnTo>
                    <a:pt x="531" y="95"/>
                  </a:lnTo>
                  <a:lnTo>
                    <a:pt x="496" y="95"/>
                  </a:lnTo>
                  <a:lnTo>
                    <a:pt x="463" y="97"/>
                  </a:lnTo>
                  <a:lnTo>
                    <a:pt x="435" y="97"/>
                  </a:lnTo>
                  <a:lnTo>
                    <a:pt x="351" y="97"/>
                  </a:lnTo>
                  <a:lnTo>
                    <a:pt x="326" y="97"/>
                  </a:lnTo>
                  <a:lnTo>
                    <a:pt x="254" y="95"/>
                  </a:lnTo>
                  <a:lnTo>
                    <a:pt x="208" y="97"/>
                  </a:lnTo>
                  <a:lnTo>
                    <a:pt x="84" y="94"/>
                  </a:lnTo>
                  <a:lnTo>
                    <a:pt x="15" y="95"/>
                  </a:lnTo>
                  <a:lnTo>
                    <a:pt x="3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5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" name="Group 19"/>
          <p:cNvGrpSpPr>
            <a:grpSpLocks/>
          </p:cNvGrpSpPr>
          <p:nvPr/>
        </p:nvGrpSpPr>
        <p:grpSpPr bwMode="auto">
          <a:xfrm>
            <a:off x="6243638" y="222250"/>
            <a:ext cx="2795587" cy="866775"/>
            <a:chOff x="3933" y="140"/>
            <a:chExt cx="1761" cy="546"/>
          </a:xfrm>
        </p:grpSpPr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3933" y="140"/>
              <a:ext cx="1761" cy="445"/>
            </a:xfrm>
            <a:custGeom>
              <a:avLst/>
              <a:gdLst>
                <a:gd name="T0" fmla="*/ 23 w 1761"/>
                <a:gd name="T1" fmla="*/ 6 h 445"/>
                <a:gd name="T2" fmla="*/ 37 w 1761"/>
                <a:gd name="T3" fmla="*/ 0 h 445"/>
                <a:gd name="T4" fmla="*/ 1706 w 1761"/>
                <a:gd name="T5" fmla="*/ 0 h 445"/>
                <a:gd name="T6" fmla="*/ 1725 w 1761"/>
                <a:gd name="T7" fmla="*/ 4 h 445"/>
                <a:gd name="T8" fmla="*/ 1739 w 1761"/>
                <a:gd name="T9" fmla="*/ 15 h 445"/>
                <a:gd name="T10" fmla="*/ 1751 w 1761"/>
                <a:gd name="T11" fmla="*/ 44 h 445"/>
                <a:gd name="T12" fmla="*/ 1758 w 1761"/>
                <a:gd name="T13" fmla="*/ 77 h 445"/>
                <a:gd name="T14" fmla="*/ 1760 w 1761"/>
                <a:gd name="T15" fmla="*/ 115 h 445"/>
                <a:gd name="T16" fmla="*/ 1760 w 1761"/>
                <a:gd name="T17" fmla="*/ 444 h 445"/>
                <a:gd name="T18" fmla="*/ 66 w 1761"/>
                <a:gd name="T19" fmla="*/ 444 h 445"/>
                <a:gd name="T20" fmla="*/ 0 w 1761"/>
                <a:gd name="T21" fmla="*/ 444 h 445"/>
                <a:gd name="T22" fmla="*/ 0 w 1761"/>
                <a:gd name="T23" fmla="*/ 138 h 445"/>
                <a:gd name="T24" fmla="*/ 0 w 1761"/>
                <a:gd name="T25" fmla="*/ 93 h 445"/>
                <a:gd name="T26" fmla="*/ 7 w 1761"/>
                <a:gd name="T27" fmla="*/ 49 h 445"/>
                <a:gd name="T28" fmla="*/ 13 w 1761"/>
                <a:gd name="T29" fmla="*/ 26 h 445"/>
                <a:gd name="T30" fmla="*/ 23 w 1761"/>
                <a:gd name="T31" fmla="*/ 6 h 4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61" h="445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4"/>
                  </a:lnTo>
                  <a:lnTo>
                    <a:pt x="1758" y="77"/>
                  </a:lnTo>
                  <a:lnTo>
                    <a:pt x="1760" y="115"/>
                  </a:lnTo>
                  <a:lnTo>
                    <a:pt x="1760" y="444"/>
                  </a:lnTo>
                  <a:lnTo>
                    <a:pt x="66" y="444"/>
                  </a:lnTo>
                  <a:lnTo>
                    <a:pt x="0" y="444"/>
                  </a:lnTo>
                  <a:lnTo>
                    <a:pt x="0" y="138"/>
                  </a:lnTo>
                  <a:lnTo>
                    <a:pt x="0" y="93"/>
                  </a:lnTo>
                  <a:lnTo>
                    <a:pt x="7" y="49"/>
                  </a:lnTo>
                  <a:lnTo>
                    <a:pt x="13" y="26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3933" y="425"/>
              <a:ext cx="1761" cy="190"/>
            </a:xfrm>
            <a:custGeom>
              <a:avLst/>
              <a:gdLst>
                <a:gd name="T0" fmla="*/ 85 w 1761"/>
                <a:gd name="T1" fmla="*/ 65 h 190"/>
                <a:gd name="T2" fmla="*/ 138 w 1761"/>
                <a:gd name="T3" fmla="*/ 65 h 190"/>
                <a:gd name="T4" fmla="*/ 180 w 1761"/>
                <a:gd name="T5" fmla="*/ 97 h 190"/>
                <a:gd name="T6" fmla="*/ 248 w 1761"/>
                <a:gd name="T7" fmla="*/ 78 h 190"/>
                <a:gd name="T8" fmla="*/ 325 w 1761"/>
                <a:gd name="T9" fmla="*/ 69 h 190"/>
                <a:gd name="T10" fmla="*/ 379 w 1761"/>
                <a:gd name="T11" fmla="*/ 88 h 190"/>
                <a:gd name="T12" fmla="*/ 438 w 1761"/>
                <a:gd name="T13" fmla="*/ 78 h 190"/>
                <a:gd name="T14" fmla="*/ 532 w 1761"/>
                <a:gd name="T15" fmla="*/ 84 h 190"/>
                <a:gd name="T16" fmla="*/ 592 w 1761"/>
                <a:gd name="T17" fmla="*/ 97 h 190"/>
                <a:gd name="T18" fmla="*/ 663 w 1761"/>
                <a:gd name="T19" fmla="*/ 59 h 190"/>
                <a:gd name="T20" fmla="*/ 716 w 1761"/>
                <a:gd name="T21" fmla="*/ 93 h 190"/>
                <a:gd name="T22" fmla="*/ 787 w 1761"/>
                <a:gd name="T23" fmla="*/ 87 h 190"/>
                <a:gd name="T24" fmla="*/ 824 w 1761"/>
                <a:gd name="T25" fmla="*/ 93 h 190"/>
                <a:gd name="T26" fmla="*/ 857 w 1761"/>
                <a:gd name="T27" fmla="*/ 59 h 190"/>
                <a:gd name="T28" fmla="*/ 899 w 1761"/>
                <a:gd name="T29" fmla="*/ 35 h 190"/>
                <a:gd name="T30" fmla="*/ 949 w 1761"/>
                <a:gd name="T31" fmla="*/ 32 h 190"/>
                <a:gd name="T32" fmla="*/ 991 w 1761"/>
                <a:gd name="T33" fmla="*/ 23 h 190"/>
                <a:gd name="T34" fmla="*/ 1030 w 1761"/>
                <a:gd name="T35" fmla="*/ 49 h 190"/>
                <a:gd name="T36" fmla="*/ 1071 w 1761"/>
                <a:gd name="T37" fmla="*/ 69 h 190"/>
                <a:gd name="T38" fmla="*/ 1138 w 1761"/>
                <a:gd name="T39" fmla="*/ 55 h 190"/>
                <a:gd name="T40" fmla="*/ 1168 w 1761"/>
                <a:gd name="T41" fmla="*/ 92 h 190"/>
                <a:gd name="T42" fmla="*/ 1215 w 1761"/>
                <a:gd name="T43" fmla="*/ 97 h 190"/>
                <a:gd name="T44" fmla="*/ 1293 w 1761"/>
                <a:gd name="T45" fmla="*/ 97 h 190"/>
                <a:gd name="T46" fmla="*/ 1340 w 1761"/>
                <a:gd name="T47" fmla="*/ 81 h 190"/>
                <a:gd name="T48" fmla="*/ 1376 w 1761"/>
                <a:gd name="T49" fmla="*/ 88 h 190"/>
                <a:gd name="T50" fmla="*/ 1418 w 1761"/>
                <a:gd name="T51" fmla="*/ 59 h 190"/>
                <a:gd name="T52" fmla="*/ 1478 w 1761"/>
                <a:gd name="T53" fmla="*/ 55 h 190"/>
                <a:gd name="T54" fmla="*/ 1528 w 1761"/>
                <a:gd name="T55" fmla="*/ 23 h 190"/>
                <a:gd name="T56" fmla="*/ 1567 w 1761"/>
                <a:gd name="T57" fmla="*/ 15 h 190"/>
                <a:gd name="T58" fmla="*/ 1617 w 1761"/>
                <a:gd name="T59" fmla="*/ 28 h 190"/>
                <a:gd name="T60" fmla="*/ 1661 w 1761"/>
                <a:gd name="T61" fmla="*/ 1 h 190"/>
                <a:gd name="T62" fmla="*/ 1703 w 1761"/>
                <a:gd name="T63" fmla="*/ 49 h 190"/>
                <a:gd name="T64" fmla="*/ 1750 w 1761"/>
                <a:gd name="T65" fmla="*/ 24 h 190"/>
                <a:gd name="T66" fmla="*/ 1760 w 1761"/>
                <a:gd name="T67" fmla="*/ 189 h 190"/>
                <a:gd name="T68" fmla="*/ 727 w 1761"/>
                <a:gd name="T69" fmla="*/ 153 h 190"/>
                <a:gd name="T70" fmla="*/ 0 w 1761"/>
                <a:gd name="T71" fmla="*/ 30 h 190"/>
                <a:gd name="T72" fmla="*/ 26 w 1761"/>
                <a:gd name="T73" fmla="*/ 51 h 190"/>
                <a:gd name="T74" fmla="*/ 61 w 1761"/>
                <a:gd name="T75" fmla="*/ 59 h 1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761" h="190">
                  <a:moveTo>
                    <a:pt x="61" y="59"/>
                  </a:moveTo>
                  <a:lnTo>
                    <a:pt x="85" y="65"/>
                  </a:lnTo>
                  <a:lnTo>
                    <a:pt x="112" y="59"/>
                  </a:lnTo>
                  <a:lnTo>
                    <a:pt x="138" y="65"/>
                  </a:lnTo>
                  <a:lnTo>
                    <a:pt x="158" y="83"/>
                  </a:lnTo>
                  <a:lnTo>
                    <a:pt x="180" y="97"/>
                  </a:lnTo>
                  <a:lnTo>
                    <a:pt x="217" y="85"/>
                  </a:lnTo>
                  <a:lnTo>
                    <a:pt x="248" y="78"/>
                  </a:lnTo>
                  <a:lnTo>
                    <a:pt x="293" y="78"/>
                  </a:lnTo>
                  <a:lnTo>
                    <a:pt x="325" y="69"/>
                  </a:lnTo>
                  <a:lnTo>
                    <a:pt x="354" y="78"/>
                  </a:lnTo>
                  <a:lnTo>
                    <a:pt x="379" y="88"/>
                  </a:lnTo>
                  <a:lnTo>
                    <a:pt x="402" y="92"/>
                  </a:lnTo>
                  <a:lnTo>
                    <a:pt x="438" y="78"/>
                  </a:lnTo>
                  <a:lnTo>
                    <a:pt x="477" y="78"/>
                  </a:lnTo>
                  <a:lnTo>
                    <a:pt x="532" y="84"/>
                  </a:lnTo>
                  <a:lnTo>
                    <a:pt x="555" y="102"/>
                  </a:lnTo>
                  <a:lnTo>
                    <a:pt x="592" y="97"/>
                  </a:lnTo>
                  <a:lnTo>
                    <a:pt x="629" y="69"/>
                  </a:lnTo>
                  <a:lnTo>
                    <a:pt x="663" y="59"/>
                  </a:lnTo>
                  <a:lnTo>
                    <a:pt x="687" y="69"/>
                  </a:lnTo>
                  <a:lnTo>
                    <a:pt x="716" y="93"/>
                  </a:lnTo>
                  <a:lnTo>
                    <a:pt x="750" y="102"/>
                  </a:lnTo>
                  <a:lnTo>
                    <a:pt x="787" y="87"/>
                  </a:lnTo>
                  <a:lnTo>
                    <a:pt x="805" y="81"/>
                  </a:lnTo>
                  <a:lnTo>
                    <a:pt x="824" y="93"/>
                  </a:lnTo>
                  <a:lnTo>
                    <a:pt x="840" y="78"/>
                  </a:lnTo>
                  <a:lnTo>
                    <a:pt x="857" y="59"/>
                  </a:lnTo>
                  <a:lnTo>
                    <a:pt x="877" y="40"/>
                  </a:lnTo>
                  <a:lnTo>
                    <a:pt x="899" y="35"/>
                  </a:lnTo>
                  <a:lnTo>
                    <a:pt x="924" y="40"/>
                  </a:lnTo>
                  <a:lnTo>
                    <a:pt x="949" y="32"/>
                  </a:lnTo>
                  <a:lnTo>
                    <a:pt x="975" y="23"/>
                  </a:lnTo>
                  <a:lnTo>
                    <a:pt x="991" y="23"/>
                  </a:lnTo>
                  <a:lnTo>
                    <a:pt x="1006" y="25"/>
                  </a:lnTo>
                  <a:lnTo>
                    <a:pt x="1030" y="49"/>
                  </a:lnTo>
                  <a:lnTo>
                    <a:pt x="1052" y="45"/>
                  </a:lnTo>
                  <a:lnTo>
                    <a:pt x="1071" y="69"/>
                  </a:lnTo>
                  <a:lnTo>
                    <a:pt x="1107" y="69"/>
                  </a:lnTo>
                  <a:lnTo>
                    <a:pt x="1138" y="55"/>
                  </a:lnTo>
                  <a:lnTo>
                    <a:pt x="1153" y="73"/>
                  </a:lnTo>
                  <a:lnTo>
                    <a:pt x="1168" y="92"/>
                  </a:lnTo>
                  <a:lnTo>
                    <a:pt x="1190" y="86"/>
                  </a:lnTo>
                  <a:lnTo>
                    <a:pt x="1215" y="97"/>
                  </a:lnTo>
                  <a:lnTo>
                    <a:pt x="1242" y="87"/>
                  </a:lnTo>
                  <a:lnTo>
                    <a:pt x="1293" y="97"/>
                  </a:lnTo>
                  <a:lnTo>
                    <a:pt x="1315" y="107"/>
                  </a:lnTo>
                  <a:lnTo>
                    <a:pt x="1340" y="81"/>
                  </a:lnTo>
                  <a:lnTo>
                    <a:pt x="1357" y="79"/>
                  </a:lnTo>
                  <a:lnTo>
                    <a:pt x="1376" y="88"/>
                  </a:lnTo>
                  <a:lnTo>
                    <a:pt x="1394" y="85"/>
                  </a:lnTo>
                  <a:lnTo>
                    <a:pt x="1418" y="59"/>
                  </a:lnTo>
                  <a:lnTo>
                    <a:pt x="1458" y="51"/>
                  </a:lnTo>
                  <a:lnTo>
                    <a:pt x="1478" y="55"/>
                  </a:lnTo>
                  <a:lnTo>
                    <a:pt x="1498" y="55"/>
                  </a:lnTo>
                  <a:lnTo>
                    <a:pt x="1528" y="23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9"/>
                  </a:lnTo>
                  <a:lnTo>
                    <a:pt x="1617" y="28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9"/>
                  </a:lnTo>
                  <a:lnTo>
                    <a:pt x="1703" y="49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4"/>
                  </a:lnTo>
                  <a:lnTo>
                    <a:pt x="1760" y="189"/>
                  </a:lnTo>
                  <a:lnTo>
                    <a:pt x="740" y="148"/>
                  </a:lnTo>
                  <a:lnTo>
                    <a:pt x="727" y="153"/>
                  </a:lnTo>
                  <a:lnTo>
                    <a:pt x="0" y="136"/>
                  </a:lnTo>
                  <a:lnTo>
                    <a:pt x="0" y="30"/>
                  </a:lnTo>
                  <a:lnTo>
                    <a:pt x="10" y="46"/>
                  </a:lnTo>
                  <a:lnTo>
                    <a:pt x="26" y="51"/>
                  </a:lnTo>
                  <a:lnTo>
                    <a:pt x="46" y="53"/>
                  </a:lnTo>
                  <a:lnTo>
                    <a:pt x="61" y="59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3933" y="489"/>
              <a:ext cx="1761" cy="197"/>
            </a:xfrm>
            <a:custGeom>
              <a:avLst/>
              <a:gdLst>
                <a:gd name="T0" fmla="*/ 37 w 1761"/>
                <a:gd name="T1" fmla="*/ 194 h 197"/>
                <a:gd name="T2" fmla="*/ 1706 w 1761"/>
                <a:gd name="T3" fmla="*/ 196 h 197"/>
                <a:gd name="T4" fmla="*/ 1739 w 1761"/>
                <a:gd name="T5" fmla="*/ 189 h 197"/>
                <a:gd name="T6" fmla="*/ 1758 w 1761"/>
                <a:gd name="T7" fmla="*/ 165 h 197"/>
                <a:gd name="T8" fmla="*/ 1760 w 1761"/>
                <a:gd name="T9" fmla="*/ 23 h 197"/>
                <a:gd name="T10" fmla="*/ 1736 w 1761"/>
                <a:gd name="T11" fmla="*/ 7 h 197"/>
                <a:gd name="T12" fmla="*/ 1723 w 1761"/>
                <a:gd name="T13" fmla="*/ 53 h 197"/>
                <a:gd name="T14" fmla="*/ 1706 w 1761"/>
                <a:gd name="T15" fmla="*/ 50 h 197"/>
                <a:gd name="T16" fmla="*/ 1671 w 1761"/>
                <a:gd name="T17" fmla="*/ 26 h 197"/>
                <a:gd name="T18" fmla="*/ 1625 w 1761"/>
                <a:gd name="T19" fmla="*/ 34 h 197"/>
                <a:gd name="T20" fmla="*/ 1588 w 1761"/>
                <a:gd name="T21" fmla="*/ 39 h 197"/>
                <a:gd name="T22" fmla="*/ 1554 w 1761"/>
                <a:gd name="T23" fmla="*/ 26 h 197"/>
                <a:gd name="T24" fmla="*/ 1520 w 1761"/>
                <a:gd name="T25" fmla="*/ 42 h 197"/>
                <a:gd name="T26" fmla="*/ 1498 w 1761"/>
                <a:gd name="T27" fmla="*/ 52 h 197"/>
                <a:gd name="T28" fmla="*/ 1445 w 1761"/>
                <a:gd name="T29" fmla="*/ 45 h 197"/>
                <a:gd name="T30" fmla="*/ 1396 w 1761"/>
                <a:gd name="T31" fmla="*/ 37 h 197"/>
                <a:gd name="T32" fmla="*/ 1337 w 1761"/>
                <a:gd name="T33" fmla="*/ 86 h 197"/>
                <a:gd name="T34" fmla="*/ 1293 w 1761"/>
                <a:gd name="T35" fmla="*/ 61 h 197"/>
                <a:gd name="T36" fmla="*/ 1240 w 1761"/>
                <a:gd name="T37" fmla="*/ 59 h 197"/>
                <a:gd name="T38" fmla="*/ 1153 w 1761"/>
                <a:gd name="T39" fmla="*/ 58 h 197"/>
                <a:gd name="T40" fmla="*/ 1112 w 1761"/>
                <a:gd name="T41" fmla="*/ 52 h 197"/>
                <a:gd name="T42" fmla="*/ 1079 w 1761"/>
                <a:gd name="T43" fmla="*/ 37 h 197"/>
                <a:gd name="T44" fmla="*/ 1006 w 1761"/>
                <a:gd name="T45" fmla="*/ 68 h 197"/>
                <a:gd name="T46" fmla="*/ 943 w 1761"/>
                <a:gd name="T47" fmla="*/ 53 h 197"/>
                <a:gd name="T48" fmla="*/ 866 w 1761"/>
                <a:gd name="T49" fmla="*/ 61 h 197"/>
                <a:gd name="T50" fmla="*/ 804 w 1761"/>
                <a:gd name="T51" fmla="*/ 61 h 197"/>
                <a:gd name="T52" fmla="*/ 730 w 1761"/>
                <a:gd name="T53" fmla="*/ 82 h 197"/>
                <a:gd name="T54" fmla="*/ 652 w 1761"/>
                <a:gd name="T55" fmla="*/ 71 h 197"/>
                <a:gd name="T56" fmla="*/ 563 w 1761"/>
                <a:gd name="T57" fmla="*/ 73 h 197"/>
                <a:gd name="T58" fmla="*/ 468 w 1761"/>
                <a:gd name="T59" fmla="*/ 52 h 197"/>
                <a:gd name="T60" fmla="*/ 369 w 1761"/>
                <a:gd name="T61" fmla="*/ 37 h 197"/>
                <a:gd name="T62" fmla="*/ 301 w 1761"/>
                <a:gd name="T63" fmla="*/ 55 h 197"/>
                <a:gd name="T64" fmla="*/ 262 w 1761"/>
                <a:gd name="T65" fmla="*/ 50 h 197"/>
                <a:gd name="T66" fmla="*/ 205 w 1761"/>
                <a:gd name="T67" fmla="*/ 57 h 197"/>
                <a:gd name="T68" fmla="*/ 143 w 1761"/>
                <a:gd name="T69" fmla="*/ 55 h 197"/>
                <a:gd name="T70" fmla="*/ 80 w 1761"/>
                <a:gd name="T71" fmla="*/ 68 h 197"/>
                <a:gd name="T72" fmla="*/ 16 w 1761"/>
                <a:gd name="T73" fmla="*/ 59 h 197"/>
                <a:gd name="T74" fmla="*/ 2 w 1761"/>
                <a:gd name="T75" fmla="*/ 116 h 197"/>
                <a:gd name="T76" fmla="*/ 13 w 1761"/>
                <a:gd name="T77" fmla="*/ 184 h 19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61" h="197">
                  <a:moveTo>
                    <a:pt x="23" y="191"/>
                  </a:moveTo>
                  <a:lnTo>
                    <a:pt x="37" y="194"/>
                  </a:lnTo>
                  <a:lnTo>
                    <a:pt x="54" y="196"/>
                  </a:lnTo>
                  <a:lnTo>
                    <a:pt x="1706" y="196"/>
                  </a:lnTo>
                  <a:lnTo>
                    <a:pt x="1725" y="193"/>
                  </a:lnTo>
                  <a:lnTo>
                    <a:pt x="1739" y="189"/>
                  </a:lnTo>
                  <a:lnTo>
                    <a:pt x="1751" y="178"/>
                  </a:lnTo>
                  <a:lnTo>
                    <a:pt x="1758" y="165"/>
                  </a:lnTo>
                  <a:lnTo>
                    <a:pt x="1760" y="150"/>
                  </a:lnTo>
                  <a:lnTo>
                    <a:pt x="1760" y="23"/>
                  </a:lnTo>
                  <a:lnTo>
                    <a:pt x="1745" y="0"/>
                  </a:lnTo>
                  <a:lnTo>
                    <a:pt x="1736" y="7"/>
                  </a:lnTo>
                  <a:lnTo>
                    <a:pt x="1729" y="28"/>
                  </a:lnTo>
                  <a:lnTo>
                    <a:pt x="1723" y="53"/>
                  </a:lnTo>
                  <a:lnTo>
                    <a:pt x="1716" y="52"/>
                  </a:lnTo>
                  <a:lnTo>
                    <a:pt x="1706" y="50"/>
                  </a:lnTo>
                  <a:lnTo>
                    <a:pt x="1685" y="37"/>
                  </a:lnTo>
                  <a:lnTo>
                    <a:pt x="1671" y="26"/>
                  </a:lnTo>
                  <a:lnTo>
                    <a:pt x="1649" y="23"/>
                  </a:lnTo>
                  <a:lnTo>
                    <a:pt x="1625" y="34"/>
                  </a:lnTo>
                  <a:lnTo>
                    <a:pt x="1603" y="52"/>
                  </a:lnTo>
                  <a:lnTo>
                    <a:pt x="1588" y="39"/>
                  </a:lnTo>
                  <a:lnTo>
                    <a:pt x="1574" y="37"/>
                  </a:lnTo>
                  <a:lnTo>
                    <a:pt x="1554" y="26"/>
                  </a:lnTo>
                  <a:lnTo>
                    <a:pt x="1534" y="30"/>
                  </a:lnTo>
                  <a:lnTo>
                    <a:pt x="1520" y="42"/>
                  </a:lnTo>
                  <a:lnTo>
                    <a:pt x="1514" y="59"/>
                  </a:lnTo>
                  <a:lnTo>
                    <a:pt x="1498" y="52"/>
                  </a:lnTo>
                  <a:lnTo>
                    <a:pt x="1475" y="52"/>
                  </a:lnTo>
                  <a:lnTo>
                    <a:pt x="1445" y="45"/>
                  </a:lnTo>
                  <a:lnTo>
                    <a:pt x="1419" y="59"/>
                  </a:lnTo>
                  <a:lnTo>
                    <a:pt x="1396" y="37"/>
                  </a:lnTo>
                  <a:lnTo>
                    <a:pt x="1366" y="52"/>
                  </a:lnTo>
                  <a:lnTo>
                    <a:pt x="1337" y="86"/>
                  </a:lnTo>
                  <a:lnTo>
                    <a:pt x="1314" y="73"/>
                  </a:lnTo>
                  <a:lnTo>
                    <a:pt x="1293" y="61"/>
                  </a:lnTo>
                  <a:lnTo>
                    <a:pt x="1270" y="53"/>
                  </a:lnTo>
                  <a:lnTo>
                    <a:pt x="1240" y="59"/>
                  </a:lnTo>
                  <a:lnTo>
                    <a:pt x="1194" y="69"/>
                  </a:lnTo>
                  <a:lnTo>
                    <a:pt x="1153" y="58"/>
                  </a:lnTo>
                  <a:lnTo>
                    <a:pt x="1135" y="63"/>
                  </a:lnTo>
                  <a:lnTo>
                    <a:pt x="1112" y="52"/>
                  </a:lnTo>
                  <a:lnTo>
                    <a:pt x="1097" y="40"/>
                  </a:lnTo>
                  <a:lnTo>
                    <a:pt x="1079" y="37"/>
                  </a:lnTo>
                  <a:lnTo>
                    <a:pt x="1047" y="45"/>
                  </a:lnTo>
                  <a:lnTo>
                    <a:pt x="1006" y="68"/>
                  </a:lnTo>
                  <a:lnTo>
                    <a:pt x="972" y="47"/>
                  </a:lnTo>
                  <a:lnTo>
                    <a:pt x="943" y="53"/>
                  </a:lnTo>
                  <a:lnTo>
                    <a:pt x="916" y="82"/>
                  </a:lnTo>
                  <a:lnTo>
                    <a:pt x="866" y="61"/>
                  </a:lnTo>
                  <a:lnTo>
                    <a:pt x="829" y="71"/>
                  </a:lnTo>
                  <a:lnTo>
                    <a:pt x="804" y="61"/>
                  </a:lnTo>
                  <a:lnTo>
                    <a:pt x="767" y="66"/>
                  </a:lnTo>
                  <a:lnTo>
                    <a:pt x="730" y="82"/>
                  </a:lnTo>
                  <a:lnTo>
                    <a:pt x="704" y="76"/>
                  </a:lnTo>
                  <a:lnTo>
                    <a:pt x="652" y="71"/>
                  </a:lnTo>
                  <a:lnTo>
                    <a:pt x="619" y="82"/>
                  </a:lnTo>
                  <a:lnTo>
                    <a:pt x="563" y="73"/>
                  </a:lnTo>
                  <a:lnTo>
                    <a:pt x="517" y="66"/>
                  </a:lnTo>
                  <a:lnTo>
                    <a:pt x="468" y="52"/>
                  </a:lnTo>
                  <a:lnTo>
                    <a:pt x="422" y="66"/>
                  </a:lnTo>
                  <a:lnTo>
                    <a:pt x="369" y="37"/>
                  </a:lnTo>
                  <a:lnTo>
                    <a:pt x="329" y="37"/>
                  </a:lnTo>
                  <a:lnTo>
                    <a:pt x="301" y="55"/>
                  </a:lnTo>
                  <a:lnTo>
                    <a:pt x="284" y="41"/>
                  </a:lnTo>
                  <a:lnTo>
                    <a:pt x="262" y="50"/>
                  </a:lnTo>
                  <a:lnTo>
                    <a:pt x="233" y="52"/>
                  </a:lnTo>
                  <a:lnTo>
                    <a:pt x="205" y="57"/>
                  </a:lnTo>
                  <a:lnTo>
                    <a:pt x="171" y="69"/>
                  </a:lnTo>
                  <a:lnTo>
                    <a:pt x="143" y="55"/>
                  </a:lnTo>
                  <a:lnTo>
                    <a:pt x="116" y="62"/>
                  </a:lnTo>
                  <a:lnTo>
                    <a:pt x="80" y="68"/>
                  </a:lnTo>
                  <a:lnTo>
                    <a:pt x="58" y="62"/>
                  </a:lnTo>
                  <a:lnTo>
                    <a:pt x="16" y="59"/>
                  </a:lnTo>
                  <a:lnTo>
                    <a:pt x="0" y="73"/>
                  </a:lnTo>
                  <a:lnTo>
                    <a:pt x="2" y="116"/>
                  </a:lnTo>
                  <a:lnTo>
                    <a:pt x="4" y="153"/>
                  </a:lnTo>
                  <a:lnTo>
                    <a:pt x="13" y="184"/>
                  </a:lnTo>
                  <a:lnTo>
                    <a:pt x="23" y="191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3943" y="152"/>
              <a:ext cx="1733" cy="254"/>
            </a:xfrm>
            <a:custGeom>
              <a:avLst/>
              <a:gdLst>
                <a:gd name="T0" fmla="*/ 0 w 1733"/>
                <a:gd name="T1" fmla="*/ 191 h 254"/>
                <a:gd name="T2" fmla="*/ 4 w 1733"/>
                <a:gd name="T3" fmla="*/ 203 h 254"/>
                <a:gd name="T4" fmla="*/ 7 w 1733"/>
                <a:gd name="T5" fmla="*/ 92 h 254"/>
                <a:gd name="T6" fmla="*/ 22 w 1733"/>
                <a:gd name="T7" fmla="*/ 46 h 254"/>
                <a:gd name="T8" fmla="*/ 82 w 1733"/>
                <a:gd name="T9" fmla="*/ 40 h 254"/>
                <a:gd name="T10" fmla="*/ 198 w 1733"/>
                <a:gd name="T11" fmla="*/ 46 h 254"/>
                <a:gd name="T12" fmla="*/ 308 w 1733"/>
                <a:gd name="T13" fmla="*/ 44 h 254"/>
                <a:gd name="T14" fmla="*/ 437 w 1733"/>
                <a:gd name="T15" fmla="*/ 46 h 254"/>
                <a:gd name="T16" fmla="*/ 525 w 1733"/>
                <a:gd name="T17" fmla="*/ 40 h 254"/>
                <a:gd name="T18" fmla="*/ 598 w 1733"/>
                <a:gd name="T19" fmla="*/ 40 h 254"/>
                <a:gd name="T20" fmla="*/ 708 w 1733"/>
                <a:gd name="T21" fmla="*/ 53 h 254"/>
                <a:gd name="T22" fmla="*/ 788 w 1733"/>
                <a:gd name="T23" fmla="*/ 55 h 254"/>
                <a:gd name="T24" fmla="*/ 878 w 1733"/>
                <a:gd name="T25" fmla="*/ 46 h 254"/>
                <a:gd name="T26" fmla="*/ 986 w 1733"/>
                <a:gd name="T27" fmla="*/ 63 h 254"/>
                <a:gd name="T28" fmla="*/ 1071 w 1733"/>
                <a:gd name="T29" fmla="*/ 59 h 254"/>
                <a:gd name="T30" fmla="*/ 1150 w 1733"/>
                <a:gd name="T31" fmla="*/ 51 h 254"/>
                <a:gd name="T32" fmla="*/ 1241 w 1733"/>
                <a:gd name="T33" fmla="*/ 56 h 254"/>
                <a:gd name="T34" fmla="*/ 1319 w 1733"/>
                <a:gd name="T35" fmla="*/ 51 h 254"/>
                <a:gd name="T36" fmla="*/ 1395 w 1733"/>
                <a:gd name="T37" fmla="*/ 46 h 254"/>
                <a:gd name="T38" fmla="*/ 1449 w 1733"/>
                <a:gd name="T39" fmla="*/ 50 h 254"/>
                <a:gd name="T40" fmla="*/ 1557 w 1733"/>
                <a:gd name="T41" fmla="*/ 40 h 254"/>
                <a:gd name="T42" fmla="*/ 1665 w 1733"/>
                <a:gd name="T43" fmla="*/ 53 h 254"/>
                <a:gd name="T44" fmla="*/ 1703 w 1733"/>
                <a:gd name="T45" fmla="*/ 74 h 254"/>
                <a:gd name="T46" fmla="*/ 1721 w 1733"/>
                <a:gd name="T47" fmla="*/ 107 h 254"/>
                <a:gd name="T48" fmla="*/ 1732 w 1733"/>
                <a:gd name="T49" fmla="*/ 196 h 254"/>
                <a:gd name="T50" fmla="*/ 1732 w 1733"/>
                <a:gd name="T51" fmla="*/ 65 h 254"/>
                <a:gd name="T52" fmla="*/ 1725 w 1733"/>
                <a:gd name="T53" fmla="*/ 26 h 254"/>
                <a:gd name="T54" fmla="*/ 1606 w 1733"/>
                <a:gd name="T55" fmla="*/ 9 h 254"/>
                <a:gd name="T56" fmla="*/ 1510 w 1733"/>
                <a:gd name="T57" fmla="*/ 2 h 254"/>
                <a:gd name="T58" fmla="*/ 1443 w 1733"/>
                <a:gd name="T59" fmla="*/ 6 h 254"/>
                <a:gd name="T60" fmla="*/ 1349 w 1733"/>
                <a:gd name="T61" fmla="*/ 13 h 254"/>
                <a:gd name="T62" fmla="*/ 1182 w 1733"/>
                <a:gd name="T63" fmla="*/ 9 h 254"/>
                <a:gd name="T64" fmla="*/ 1067 w 1733"/>
                <a:gd name="T65" fmla="*/ 10 h 254"/>
                <a:gd name="T66" fmla="*/ 986 w 1733"/>
                <a:gd name="T67" fmla="*/ 9 h 254"/>
                <a:gd name="T68" fmla="*/ 923 w 1733"/>
                <a:gd name="T69" fmla="*/ 7 h 254"/>
                <a:gd name="T70" fmla="*/ 813 w 1733"/>
                <a:gd name="T71" fmla="*/ 9 h 254"/>
                <a:gd name="T72" fmla="*/ 681 w 1733"/>
                <a:gd name="T73" fmla="*/ 10 h 254"/>
                <a:gd name="T74" fmla="*/ 531 w 1733"/>
                <a:gd name="T75" fmla="*/ 7 h 254"/>
                <a:gd name="T76" fmla="*/ 463 w 1733"/>
                <a:gd name="T77" fmla="*/ 4 h 254"/>
                <a:gd name="T78" fmla="*/ 351 w 1733"/>
                <a:gd name="T79" fmla="*/ 4 h 254"/>
                <a:gd name="T80" fmla="*/ 208 w 1733"/>
                <a:gd name="T81" fmla="*/ 4 h 254"/>
                <a:gd name="T82" fmla="*/ 87 w 1733"/>
                <a:gd name="T83" fmla="*/ 0 h 254"/>
                <a:gd name="T84" fmla="*/ 28 w 1733"/>
                <a:gd name="T85" fmla="*/ 2 h 254"/>
                <a:gd name="T86" fmla="*/ 4 w 1733"/>
                <a:gd name="T87" fmla="*/ 28 h 254"/>
                <a:gd name="T88" fmla="*/ 0 w 1733"/>
                <a:gd name="T89" fmla="*/ 89 h 2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733" h="254">
                  <a:moveTo>
                    <a:pt x="0" y="123"/>
                  </a:moveTo>
                  <a:lnTo>
                    <a:pt x="0" y="191"/>
                  </a:lnTo>
                  <a:lnTo>
                    <a:pt x="0" y="253"/>
                  </a:lnTo>
                  <a:lnTo>
                    <a:pt x="4" y="203"/>
                  </a:lnTo>
                  <a:lnTo>
                    <a:pt x="5" y="163"/>
                  </a:lnTo>
                  <a:lnTo>
                    <a:pt x="7" y="92"/>
                  </a:lnTo>
                  <a:lnTo>
                    <a:pt x="12" y="57"/>
                  </a:lnTo>
                  <a:lnTo>
                    <a:pt x="22" y="46"/>
                  </a:lnTo>
                  <a:lnTo>
                    <a:pt x="48" y="38"/>
                  </a:lnTo>
                  <a:lnTo>
                    <a:pt x="82" y="40"/>
                  </a:lnTo>
                  <a:lnTo>
                    <a:pt x="162" y="40"/>
                  </a:lnTo>
                  <a:lnTo>
                    <a:pt x="198" y="46"/>
                  </a:lnTo>
                  <a:lnTo>
                    <a:pt x="249" y="40"/>
                  </a:lnTo>
                  <a:lnTo>
                    <a:pt x="308" y="44"/>
                  </a:lnTo>
                  <a:lnTo>
                    <a:pt x="351" y="42"/>
                  </a:lnTo>
                  <a:lnTo>
                    <a:pt x="437" y="46"/>
                  </a:lnTo>
                  <a:lnTo>
                    <a:pt x="467" y="46"/>
                  </a:lnTo>
                  <a:lnTo>
                    <a:pt x="525" y="40"/>
                  </a:lnTo>
                  <a:lnTo>
                    <a:pt x="544" y="48"/>
                  </a:lnTo>
                  <a:lnTo>
                    <a:pt x="598" y="40"/>
                  </a:lnTo>
                  <a:lnTo>
                    <a:pt x="680" y="46"/>
                  </a:lnTo>
                  <a:lnTo>
                    <a:pt x="708" y="53"/>
                  </a:lnTo>
                  <a:lnTo>
                    <a:pt x="751" y="46"/>
                  </a:lnTo>
                  <a:lnTo>
                    <a:pt x="788" y="55"/>
                  </a:lnTo>
                  <a:lnTo>
                    <a:pt x="818" y="55"/>
                  </a:lnTo>
                  <a:lnTo>
                    <a:pt x="878" y="46"/>
                  </a:lnTo>
                  <a:lnTo>
                    <a:pt x="935" y="53"/>
                  </a:lnTo>
                  <a:lnTo>
                    <a:pt x="986" y="63"/>
                  </a:lnTo>
                  <a:lnTo>
                    <a:pt x="1002" y="65"/>
                  </a:lnTo>
                  <a:lnTo>
                    <a:pt x="1071" y="59"/>
                  </a:lnTo>
                  <a:lnTo>
                    <a:pt x="1135" y="54"/>
                  </a:lnTo>
                  <a:lnTo>
                    <a:pt x="1150" y="51"/>
                  </a:lnTo>
                  <a:lnTo>
                    <a:pt x="1174" y="53"/>
                  </a:lnTo>
                  <a:lnTo>
                    <a:pt x="1241" y="56"/>
                  </a:lnTo>
                  <a:lnTo>
                    <a:pt x="1292" y="48"/>
                  </a:lnTo>
                  <a:lnTo>
                    <a:pt x="1319" y="51"/>
                  </a:lnTo>
                  <a:lnTo>
                    <a:pt x="1360" y="53"/>
                  </a:lnTo>
                  <a:lnTo>
                    <a:pt x="1395" y="46"/>
                  </a:lnTo>
                  <a:lnTo>
                    <a:pt x="1418" y="40"/>
                  </a:lnTo>
                  <a:lnTo>
                    <a:pt x="1449" y="50"/>
                  </a:lnTo>
                  <a:lnTo>
                    <a:pt x="1514" y="53"/>
                  </a:lnTo>
                  <a:lnTo>
                    <a:pt x="1557" y="40"/>
                  </a:lnTo>
                  <a:lnTo>
                    <a:pt x="1620" y="53"/>
                  </a:lnTo>
                  <a:lnTo>
                    <a:pt x="1665" y="53"/>
                  </a:lnTo>
                  <a:lnTo>
                    <a:pt x="1688" y="53"/>
                  </a:lnTo>
                  <a:lnTo>
                    <a:pt x="1703" y="74"/>
                  </a:lnTo>
                  <a:lnTo>
                    <a:pt x="1713" y="85"/>
                  </a:lnTo>
                  <a:lnTo>
                    <a:pt x="1721" y="107"/>
                  </a:lnTo>
                  <a:lnTo>
                    <a:pt x="1727" y="145"/>
                  </a:lnTo>
                  <a:lnTo>
                    <a:pt x="1732" y="196"/>
                  </a:lnTo>
                  <a:lnTo>
                    <a:pt x="1732" y="92"/>
                  </a:lnTo>
                  <a:lnTo>
                    <a:pt x="1732" y="65"/>
                  </a:lnTo>
                  <a:lnTo>
                    <a:pt x="1729" y="47"/>
                  </a:lnTo>
                  <a:lnTo>
                    <a:pt x="1725" y="26"/>
                  </a:lnTo>
                  <a:lnTo>
                    <a:pt x="1700" y="12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6"/>
                  </a:lnTo>
                  <a:lnTo>
                    <a:pt x="1410" y="3"/>
                  </a:lnTo>
                  <a:lnTo>
                    <a:pt x="1349" y="13"/>
                  </a:lnTo>
                  <a:lnTo>
                    <a:pt x="1222" y="6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4"/>
                  </a:lnTo>
                  <a:lnTo>
                    <a:pt x="923" y="7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7"/>
                  </a:lnTo>
                  <a:lnTo>
                    <a:pt x="681" y="10"/>
                  </a:lnTo>
                  <a:lnTo>
                    <a:pt x="603" y="7"/>
                  </a:lnTo>
                  <a:lnTo>
                    <a:pt x="531" y="7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7"/>
                  </a:lnTo>
                  <a:lnTo>
                    <a:pt x="208" y="4"/>
                  </a:lnTo>
                  <a:lnTo>
                    <a:pt x="155" y="7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8"/>
                  </a:lnTo>
                  <a:lnTo>
                    <a:pt x="0" y="58"/>
                  </a:lnTo>
                  <a:lnTo>
                    <a:pt x="0" y="89"/>
                  </a:lnTo>
                  <a:lnTo>
                    <a:pt x="0" y="12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3946" y="556"/>
              <a:ext cx="1733" cy="103"/>
            </a:xfrm>
            <a:custGeom>
              <a:avLst/>
              <a:gdLst>
                <a:gd name="T0" fmla="*/ 0 w 1733"/>
                <a:gd name="T1" fmla="*/ 24 h 103"/>
                <a:gd name="T2" fmla="*/ 4 w 1733"/>
                <a:gd name="T3" fmla="*/ 20 h 103"/>
                <a:gd name="T4" fmla="*/ 6 w 1733"/>
                <a:gd name="T5" fmla="*/ 65 h 103"/>
                <a:gd name="T6" fmla="*/ 22 w 1733"/>
                <a:gd name="T7" fmla="*/ 83 h 103"/>
                <a:gd name="T8" fmla="*/ 48 w 1733"/>
                <a:gd name="T9" fmla="*/ 78 h 103"/>
                <a:gd name="T10" fmla="*/ 90 w 1733"/>
                <a:gd name="T11" fmla="*/ 78 h 103"/>
                <a:gd name="T12" fmla="*/ 132 w 1733"/>
                <a:gd name="T13" fmla="*/ 80 h 103"/>
                <a:gd name="T14" fmla="*/ 156 w 1733"/>
                <a:gd name="T15" fmla="*/ 82 h 103"/>
                <a:gd name="T16" fmla="*/ 202 w 1733"/>
                <a:gd name="T17" fmla="*/ 77 h 103"/>
                <a:gd name="T18" fmla="*/ 266 w 1733"/>
                <a:gd name="T19" fmla="*/ 82 h 103"/>
                <a:gd name="T20" fmla="*/ 336 w 1733"/>
                <a:gd name="T21" fmla="*/ 82 h 103"/>
                <a:gd name="T22" fmla="*/ 390 w 1733"/>
                <a:gd name="T23" fmla="*/ 85 h 103"/>
                <a:gd name="T24" fmla="*/ 421 w 1733"/>
                <a:gd name="T25" fmla="*/ 83 h 103"/>
                <a:gd name="T26" fmla="*/ 525 w 1733"/>
                <a:gd name="T27" fmla="*/ 85 h 103"/>
                <a:gd name="T28" fmla="*/ 590 w 1733"/>
                <a:gd name="T29" fmla="*/ 78 h 103"/>
                <a:gd name="T30" fmla="*/ 656 w 1733"/>
                <a:gd name="T31" fmla="*/ 80 h 103"/>
                <a:gd name="T32" fmla="*/ 708 w 1733"/>
                <a:gd name="T33" fmla="*/ 80 h 103"/>
                <a:gd name="T34" fmla="*/ 788 w 1733"/>
                <a:gd name="T35" fmla="*/ 79 h 103"/>
                <a:gd name="T36" fmla="*/ 850 w 1733"/>
                <a:gd name="T37" fmla="*/ 74 h 103"/>
                <a:gd name="T38" fmla="*/ 942 w 1733"/>
                <a:gd name="T39" fmla="*/ 75 h 103"/>
                <a:gd name="T40" fmla="*/ 1055 w 1733"/>
                <a:gd name="T41" fmla="*/ 78 h 103"/>
                <a:gd name="T42" fmla="*/ 1121 w 1733"/>
                <a:gd name="T43" fmla="*/ 74 h 103"/>
                <a:gd name="T44" fmla="*/ 1150 w 1733"/>
                <a:gd name="T45" fmla="*/ 81 h 103"/>
                <a:gd name="T46" fmla="*/ 1237 w 1733"/>
                <a:gd name="T47" fmla="*/ 81 h 103"/>
                <a:gd name="T48" fmla="*/ 1308 w 1733"/>
                <a:gd name="T49" fmla="*/ 81 h 103"/>
                <a:gd name="T50" fmla="*/ 1332 w 1733"/>
                <a:gd name="T51" fmla="*/ 77 h 103"/>
                <a:gd name="T52" fmla="*/ 1373 w 1733"/>
                <a:gd name="T53" fmla="*/ 82 h 103"/>
                <a:gd name="T54" fmla="*/ 1394 w 1733"/>
                <a:gd name="T55" fmla="*/ 83 h 103"/>
                <a:gd name="T56" fmla="*/ 1451 w 1733"/>
                <a:gd name="T57" fmla="*/ 82 h 103"/>
                <a:gd name="T58" fmla="*/ 1499 w 1733"/>
                <a:gd name="T59" fmla="*/ 80 h 103"/>
                <a:gd name="T60" fmla="*/ 1578 w 1733"/>
                <a:gd name="T61" fmla="*/ 76 h 103"/>
                <a:gd name="T62" fmla="*/ 1687 w 1733"/>
                <a:gd name="T63" fmla="*/ 75 h 103"/>
                <a:gd name="T64" fmla="*/ 1713 w 1733"/>
                <a:gd name="T65" fmla="*/ 67 h 103"/>
                <a:gd name="T66" fmla="*/ 1727 w 1733"/>
                <a:gd name="T67" fmla="*/ 43 h 103"/>
                <a:gd name="T68" fmla="*/ 1732 w 1733"/>
                <a:gd name="T69" fmla="*/ 65 h 103"/>
                <a:gd name="T70" fmla="*/ 1730 w 1733"/>
                <a:gd name="T71" fmla="*/ 82 h 103"/>
                <a:gd name="T72" fmla="*/ 1716 w 1733"/>
                <a:gd name="T73" fmla="*/ 98 h 103"/>
                <a:gd name="T74" fmla="*/ 1606 w 1733"/>
                <a:gd name="T75" fmla="*/ 98 h 103"/>
                <a:gd name="T76" fmla="*/ 1510 w 1733"/>
                <a:gd name="T77" fmla="*/ 100 h 103"/>
                <a:gd name="T78" fmla="*/ 1466 w 1733"/>
                <a:gd name="T79" fmla="*/ 102 h 103"/>
                <a:gd name="T80" fmla="*/ 1416 w 1733"/>
                <a:gd name="T81" fmla="*/ 102 h 103"/>
                <a:gd name="T82" fmla="*/ 1325 w 1733"/>
                <a:gd name="T83" fmla="*/ 96 h 103"/>
                <a:gd name="T84" fmla="*/ 1216 w 1733"/>
                <a:gd name="T85" fmla="*/ 95 h 103"/>
                <a:gd name="T86" fmla="*/ 1125 w 1733"/>
                <a:gd name="T87" fmla="*/ 97 h 103"/>
                <a:gd name="T88" fmla="*/ 1067 w 1733"/>
                <a:gd name="T89" fmla="*/ 97 h 103"/>
                <a:gd name="T90" fmla="*/ 1022 w 1733"/>
                <a:gd name="T91" fmla="*/ 98 h 103"/>
                <a:gd name="T92" fmla="*/ 987 w 1733"/>
                <a:gd name="T93" fmla="*/ 100 h 103"/>
                <a:gd name="T94" fmla="*/ 947 w 1733"/>
                <a:gd name="T95" fmla="*/ 96 h 103"/>
                <a:gd name="T96" fmla="*/ 901 w 1733"/>
                <a:gd name="T97" fmla="*/ 100 h 103"/>
                <a:gd name="T98" fmla="*/ 839 w 1733"/>
                <a:gd name="T99" fmla="*/ 100 h 103"/>
                <a:gd name="T100" fmla="*/ 791 w 1733"/>
                <a:gd name="T101" fmla="*/ 98 h 103"/>
                <a:gd name="T102" fmla="*/ 720 w 1733"/>
                <a:gd name="T103" fmla="*/ 102 h 103"/>
                <a:gd name="T104" fmla="*/ 638 w 1733"/>
                <a:gd name="T105" fmla="*/ 102 h 103"/>
                <a:gd name="T106" fmla="*/ 563 w 1733"/>
                <a:gd name="T107" fmla="*/ 102 h 103"/>
                <a:gd name="T108" fmla="*/ 496 w 1733"/>
                <a:gd name="T109" fmla="*/ 98 h 103"/>
                <a:gd name="T110" fmla="*/ 435 w 1733"/>
                <a:gd name="T111" fmla="*/ 100 h 103"/>
                <a:gd name="T112" fmla="*/ 326 w 1733"/>
                <a:gd name="T113" fmla="*/ 100 h 103"/>
                <a:gd name="T114" fmla="*/ 208 w 1733"/>
                <a:gd name="T115" fmla="*/ 100 h 103"/>
                <a:gd name="T116" fmla="*/ 15 w 1733"/>
                <a:gd name="T117" fmla="*/ 98 h 103"/>
                <a:gd name="T118" fmla="*/ 0 w 1733"/>
                <a:gd name="T119" fmla="*/ 78 h 103"/>
                <a:gd name="T120" fmla="*/ 0 w 1733"/>
                <a:gd name="T121" fmla="*/ 52 h 10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33" h="103">
                  <a:moveTo>
                    <a:pt x="0" y="52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20"/>
                  </a:lnTo>
                  <a:lnTo>
                    <a:pt x="5" y="36"/>
                  </a:lnTo>
                  <a:lnTo>
                    <a:pt x="6" y="65"/>
                  </a:lnTo>
                  <a:lnTo>
                    <a:pt x="12" y="78"/>
                  </a:lnTo>
                  <a:lnTo>
                    <a:pt x="22" y="83"/>
                  </a:lnTo>
                  <a:lnTo>
                    <a:pt x="33" y="80"/>
                  </a:lnTo>
                  <a:lnTo>
                    <a:pt x="48" y="78"/>
                  </a:lnTo>
                  <a:lnTo>
                    <a:pt x="74" y="77"/>
                  </a:lnTo>
                  <a:lnTo>
                    <a:pt x="90" y="78"/>
                  </a:lnTo>
                  <a:lnTo>
                    <a:pt x="103" y="78"/>
                  </a:lnTo>
                  <a:lnTo>
                    <a:pt x="132" y="80"/>
                  </a:lnTo>
                  <a:lnTo>
                    <a:pt x="143" y="81"/>
                  </a:lnTo>
                  <a:lnTo>
                    <a:pt x="156" y="82"/>
                  </a:lnTo>
                  <a:lnTo>
                    <a:pt x="178" y="78"/>
                  </a:lnTo>
                  <a:lnTo>
                    <a:pt x="202" y="77"/>
                  </a:lnTo>
                  <a:lnTo>
                    <a:pt x="231" y="76"/>
                  </a:lnTo>
                  <a:lnTo>
                    <a:pt x="266" y="82"/>
                  </a:lnTo>
                  <a:lnTo>
                    <a:pt x="311" y="85"/>
                  </a:lnTo>
                  <a:lnTo>
                    <a:pt x="336" y="82"/>
                  </a:lnTo>
                  <a:lnTo>
                    <a:pt x="351" y="85"/>
                  </a:lnTo>
                  <a:lnTo>
                    <a:pt x="390" y="85"/>
                  </a:lnTo>
                  <a:lnTo>
                    <a:pt x="404" y="80"/>
                  </a:lnTo>
                  <a:lnTo>
                    <a:pt x="421" y="83"/>
                  </a:lnTo>
                  <a:lnTo>
                    <a:pt x="467" y="83"/>
                  </a:lnTo>
                  <a:lnTo>
                    <a:pt x="525" y="85"/>
                  </a:lnTo>
                  <a:lnTo>
                    <a:pt x="545" y="82"/>
                  </a:lnTo>
                  <a:lnTo>
                    <a:pt x="590" y="78"/>
                  </a:lnTo>
                  <a:lnTo>
                    <a:pt x="620" y="77"/>
                  </a:lnTo>
                  <a:lnTo>
                    <a:pt x="656" y="80"/>
                  </a:lnTo>
                  <a:lnTo>
                    <a:pt x="680" y="83"/>
                  </a:lnTo>
                  <a:lnTo>
                    <a:pt x="708" y="80"/>
                  </a:lnTo>
                  <a:lnTo>
                    <a:pt x="757" y="83"/>
                  </a:lnTo>
                  <a:lnTo>
                    <a:pt x="788" y="79"/>
                  </a:lnTo>
                  <a:lnTo>
                    <a:pt x="818" y="79"/>
                  </a:lnTo>
                  <a:lnTo>
                    <a:pt x="850" y="74"/>
                  </a:lnTo>
                  <a:lnTo>
                    <a:pt x="890" y="80"/>
                  </a:lnTo>
                  <a:lnTo>
                    <a:pt x="942" y="75"/>
                  </a:lnTo>
                  <a:lnTo>
                    <a:pt x="1002" y="75"/>
                  </a:lnTo>
                  <a:lnTo>
                    <a:pt x="1055" y="78"/>
                  </a:lnTo>
                  <a:lnTo>
                    <a:pt x="1086" y="73"/>
                  </a:lnTo>
                  <a:lnTo>
                    <a:pt x="1121" y="74"/>
                  </a:lnTo>
                  <a:lnTo>
                    <a:pt x="1135" y="80"/>
                  </a:lnTo>
                  <a:lnTo>
                    <a:pt x="1150" y="81"/>
                  </a:lnTo>
                  <a:lnTo>
                    <a:pt x="1196" y="78"/>
                  </a:lnTo>
                  <a:lnTo>
                    <a:pt x="1237" y="81"/>
                  </a:lnTo>
                  <a:lnTo>
                    <a:pt x="1292" y="82"/>
                  </a:lnTo>
                  <a:lnTo>
                    <a:pt x="1308" y="81"/>
                  </a:lnTo>
                  <a:lnTo>
                    <a:pt x="1319" y="81"/>
                  </a:lnTo>
                  <a:lnTo>
                    <a:pt x="1332" y="77"/>
                  </a:lnTo>
                  <a:lnTo>
                    <a:pt x="1360" y="80"/>
                  </a:lnTo>
                  <a:lnTo>
                    <a:pt x="1373" y="82"/>
                  </a:lnTo>
                  <a:lnTo>
                    <a:pt x="1382" y="80"/>
                  </a:lnTo>
                  <a:lnTo>
                    <a:pt x="1394" y="83"/>
                  </a:lnTo>
                  <a:lnTo>
                    <a:pt x="1416" y="78"/>
                  </a:lnTo>
                  <a:lnTo>
                    <a:pt x="1451" y="82"/>
                  </a:lnTo>
                  <a:lnTo>
                    <a:pt x="1485" y="76"/>
                  </a:lnTo>
                  <a:lnTo>
                    <a:pt x="1499" y="80"/>
                  </a:lnTo>
                  <a:lnTo>
                    <a:pt x="1514" y="80"/>
                  </a:lnTo>
                  <a:lnTo>
                    <a:pt x="1578" y="76"/>
                  </a:lnTo>
                  <a:lnTo>
                    <a:pt x="1639" y="80"/>
                  </a:lnTo>
                  <a:lnTo>
                    <a:pt x="1687" y="75"/>
                  </a:lnTo>
                  <a:lnTo>
                    <a:pt x="1703" y="72"/>
                  </a:lnTo>
                  <a:lnTo>
                    <a:pt x="1713" y="67"/>
                  </a:lnTo>
                  <a:lnTo>
                    <a:pt x="1721" y="58"/>
                  </a:lnTo>
                  <a:lnTo>
                    <a:pt x="1727" y="43"/>
                  </a:lnTo>
                  <a:lnTo>
                    <a:pt x="1732" y="23"/>
                  </a:lnTo>
                  <a:lnTo>
                    <a:pt x="1732" y="65"/>
                  </a:lnTo>
                  <a:lnTo>
                    <a:pt x="1732" y="75"/>
                  </a:lnTo>
                  <a:lnTo>
                    <a:pt x="1730" y="82"/>
                  </a:lnTo>
                  <a:lnTo>
                    <a:pt x="1725" y="91"/>
                  </a:lnTo>
                  <a:lnTo>
                    <a:pt x="1716" y="98"/>
                  </a:lnTo>
                  <a:lnTo>
                    <a:pt x="1652" y="102"/>
                  </a:lnTo>
                  <a:lnTo>
                    <a:pt x="1606" y="98"/>
                  </a:lnTo>
                  <a:lnTo>
                    <a:pt x="1583" y="100"/>
                  </a:lnTo>
                  <a:lnTo>
                    <a:pt x="1510" y="100"/>
                  </a:lnTo>
                  <a:lnTo>
                    <a:pt x="1488" y="100"/>
                  </a:lnTo>
                  <a:lnTo>
                    <a:pt x="1466" y="102"/>
                  </a:lnTo>
                  <a:lnTo>
                    <a:pt x="1443" y="99"/>
                  </a:lnTo>
                  <a:lnTo>
                    <a:pt x="1416" y="102"/>
                  </a:lnTo>
                  <a:lnTo>
                    <a:pt x="1346" y="100"/>
                  </a:lnTo>
                  <a:lnTo>
                    <a:pt x="1325" y="96"/>
                  </a:lnTo>
                  <a:lnTo>
                    <a:pt x="1260" y="100"/>
                  </a:lnTo>
                  <a:lnTo>
                    <a:pt x="1216" y="95"/>
                  </a:lnTo>
                  <a:lnTo>
                    <a:pt x="1165" y="100"/>
                  </a:lnTo>
                  <a:lnTo>
                    <a:pt x="1125" y="97"/>
                  </a:lnTo>
                  <a:lnTo>
                    <a:pt x="1088" y="100"/>
                  </a:lnTo>
                  <a:lnTo>
                    <a:pt x="1067" y="97"/>
                  </a:lnTo>
                  <a:lnTo>
                    <a:pt x="1048" y="98"/>
                  </a:lnTo>
                  <a:lnTo>
                    <a:pt x="1022" y="98"/>
                  </a:lnTo>
                  <a:lnTo>
                    <a:pt x="1006" y="95"/>
                  </a:lnTo>
                  <a:lnTo>
                    <a:pt x="987" y="100"/>
                  </a:lnTo>
                  <a:lnTo>
                    <a:pt x="967" y="95"/>
                  </a:lnTo>
                  <a:lnTo>
                    <a:pt x="947" y="96"/>
                  </a:lnTo>
                  <a:lnTo>
                    <a:pt x="923" y="98"/>
                  </a:lnTo>
                  <a:lnTo>
                    <a:pt x="901" y="100"/>
                  </a:lnTo>
                  <a:lnTo>
                    <a:pt x="875" y="100"/>
                  </a:lnTo>
                  <a:lnTo>
                    <a:pt x="839" y="100"/>
                  </a:lnTo>
                  <a:lnTo>
                    <a:pt x="813" y="100"/>
                  </a:lnTo>
                  <a:lnTo>
                    <a:pt x="791" y="98"/>
                  </a:lnTo>
                  <a:lnTo>
                    <a:pt x="769" y="98"/>
                  </a:lnTo>
                  <a:lnTo>
                    <a:pt x="720" y="102"/>
                  </a:lnTo>
                  <a:lnTo>
                    <a:pt x="681" y="97"/>
                  </a:lnTo>
                  <a:lnTo>
                    <a:pt x="638" y="102"/>
                  </a:lnTo>
                  <a:lnTo>
                    <a:pt x="603" y="98"/>
                  </a:lnTo>
                  <a:lnTo>
                    <a:pt x="563" y="102"/>
                  </a:lnTo>
                  <a:lnTo>
                    <a:pt x="531" y="98"/>
                  </a:lnTo>
                  <a:lnTo>
                    <a:pt x="496" y="98"/>
                  </a:lnTo>
                  <a:lnTo>
                    <a:pt x="463" y="100"/>
                  </a:lnTo>
                  <a:lnTo>
                    <a:pt x="435" y="100"/>
                  </a:lnTo>
                  <a:lnTo>
                    <a:pt x="351" y="100"/>
                  </a:lnTo>
                  <a:lnTo>
                    <a:pt x="326" y="100"/>
                  </a:lnTo>
                  <a:lnTo>
                    <a:pt x="254" y="98"/>
                  </a:lnTo>
                  <a:lnTo>
                    <a:pt x="208" y="100"/>
                  </a:lnTo>
                  <a:lnTo>
                    <a:pt x="84" y="97"/>
                  </a:lnTo>
                  <a:lnTo>
                    <a:pt x="15" y="98"/>
                  </a:lnTo>
                  <a:lnTo>
                    <a:pt x="3" y="90"/>
                  </a:lnTo>
                  <a:lnTo>
                    <a:pt x="0" y="78"/>
                  </a:lnTo>
                  <a:lnTo>
                    <a:pt x="0" y="65"/>
                  </a:lnTo>
                  <a:lnTo>
                    <a:pt x="0" y="5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5321" name="Rectangle 2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5322" name="Rectangle 2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4" name="Rectangle 2"/>
          <p:cNvSpPr>
            <a:spLocks noGrp="1" noChangeArrowheads="1"/>
          </p:cNvSpPr>
          <p:nvPr>
            <p:ph type="dt" sz="quarter" idx="10"/>
          </p:nvPr>
        </p:nvSpPr>
        <p:spPr>
          <a:xfrm>
            <a:off x="204788" y="6313488"/>
            <a:ext cx="2636837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3700" y="6300788"/>
            <a:ext cx="333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59525" y="6289675"/>
            <a:ext cx="25781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06949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892016"/>
      </p:ext>
    </p:extLst>
  </p:cSld>
  <p:clrMapOvr>
    <a:masterClrMapping/>
  </p:clrMapOvr>
  <p:transition spd="med">
    <p:wheel spokes="8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033606"/>
      </p:ext>
    </p:extLst>
  </p:cSld>
  <p:clrMapOvr>
    <a:masterClrMapping/>
  </p:clrMapOvr>
  <p:transition spd="med">
    <p:wheel spokes="8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2116138"/>
            <a:ext cx="4371975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947405"/>
      </p:ext>
    </p:extLst>
  </p:cSld>
  <p:clrMapOvr>
    <a:masterClrMapping/>
  </p:clrMapOvr>
  <p:transition spd="med">
    <p:wheel spokes="8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047621"/>
      </p:ext>
    </p:extLst>
  </p:cSld>
  <p:clrMapOvr>
    <a:masterClrMapping/>
  </p:clrMapOvr>
  <p:transition spd="med">
    <p:wheel spokes="8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304856"/>
      </p:ext>
    </p:extLst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52EEE-E89F-49DD-A6D0-F3E6AB28EE55}" type="datetimeFigureOut">
              <a:rPr lang="ru-RU"/>
              <a:pPr>
                <a:defRPr/>
              </a:pPr>
              <a:t>16.12.2021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6C0BB-A254-4BF5-BD85-1B31CA777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491521"/>
      </p:ext>
    </p:extLst>
  </p:cSld>
  <p:clrMapOvr>
    <a:masterClrMapping/>
  </p:clrMapOvr>
  <p:transition>
    <p:push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56945"/>
      </p:ext>
    </p:extLst>
  </p:cSld>
  <p:clrMapOvr>
    <a:masterClrMapping/>
  </p:clrMapOvr>
  <p:transition spd="med">
    <p:wheel spokes="8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82862"/>
      </p:ext>
    </p:extLst>
  </p:cSld>
  <p:clrMapOvr>
    <a:masterClrMapping/>
  </p:clrMapOvr>
  <p:transition spd="med">
    <p:wheel spokes="8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761079"/>
      </p:ext>
    </p:extLst>
  </p:cSld>
  <p:clrMapOvr>
    <a:masterClrMapping/>
  </p:clrMapOvr>
  <p:transition spd="med">
    <p:wheel spokes="8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767190"/>
      </p:ext>
    </p:extLst>
  </p:cSld>
  <p:clrMapOvr>
    <a:masterClrMapping/>
  </p:clrMapOvr>
  <p:transition spd="med">
    <p:wheel spokes="8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7200" y="889000"/>
            <a:ext cx="2224088" cy="5362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4938" y="889000"/>
            <a:ext cx="6519862" cy="5362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450261"/>
      </p:ext>
    </p:extLst>
  </p:cSld>
  <p:clrMapOvr>
    <a:masterClrMapping/>
  </p:clrMapOvr>
  <p:transition spd="med">
    <p:wheel spokes="8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11557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59313" y="2116138"/>
            <a:ext cx="4371975" cy="4135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433958"/>
      </p:ext>
    </p:extLst>
  </p:cSld>
  <p:clrMapOvr>
    <a:masterClrMapping/>
  </p:clrMapOvr>
  <p:transition spd="med">
    <p:wheel spokes="8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44475" y="3316288"/>
            <a:ext cx="8305800" cy="150812"/>
            <a:chOff x="154" y="2089"/>
            <a:chExt cx="5232" cy="95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154" y="2099"/>
              <a:ext cx="5221" cy="85"/>
            </a:xfrm>
            <a:custGeom>
              <a:avLst/>
              <a:gdLst>
                <a:gd name="T0" fmla="*/ 167 w 5221"/>
                <a:gd name="T1" fmla="*/ 8 h 85"/>
                <a:gd name="T2" fmla="*/ 355 w 5221"/>
                <a:gd name="T3" fmla="*/ 16 h 85"/>
                <a:gd name="T4" fmla="*/ 491 w 5221"/>
                <a:gd name="T5" fmla="*/ 33 h 85"/>
                <a:gd name="T6" fmla="*/ 731 w 5221"/>
                <a:gd name="T7" fmla="*/ 33 h 85"/>
                <a:gd name="T8" fmla="*/ 950 w 5221"/>
                <a:gd name="T9" fmla="*/ 33 h 85"/>
                <a:gd name="T10" fmla="*/ 1137 w 5221"/>
                <a:gd name="T11" fmla="*/ 0 h 85"/>
                <a:gd name="T12" fmla="*/ 1336 w 5221"/>
                <a:gd name="T13" fmla="*/ 8 h 85"/>
                <a:gd name="T14" fmla="*/ 1545 w 5221"/>
                <a:gd name="T15" fmla="*/ 25 h 85"/>
                <a:gd name="T16" fmla="*/ 1733 w 5221"/>
                <a:gd name="T17" fmla="*/ 25 h 85"/>
                <a:gd name="T18" fmla="*/ 1984 w 5221"/>
                <a:gd name="T19" fmla="*/ 25 h 85"/>
                <a:gd name="T20" fmla="*/ 2234 w 5221"/>
                <a:gd name="T21" fmla="*/ 25 h 85"/>
                <a:gd name="T22" fmla="*/ 2464 w 5221"/>
                <a:gd name="T23" fmla="*/ 25 h 85"/>
                <a:gd name="T24" fmla="*/ 2651 w 5221"/>
                <a:gd name="T25" fmla="*/ 25 h 85"/>
                <a:gd name="T26" fmla="*/ 2819 w 5221"/>
                <a:gd name="T27" fmla="*/ 25 h 85"/>
                <a:gd name="T28" fmla="*/ 3038 w 5221"/>
                <a:gd name="T29" fmla="*/ 33 h 85"/>
                <a:gd name="T30" fmla="*/ 3152 w 5221"/>
                <a:gd name="T31" fmla="*/ 59 h 85"/>
                <a:gd name="T32" fmla="*/ 3320 w 5221"/>
                <a:gd name="T33" fmla="*/ 50 h 85"/>
                <a:gd name="T34" fmla="*/ 3643 w 5221"/>
                <a:gd name="T35" fmla="*/ 50 h 85"/>
                <a:gd name="T36" fmla="*/ 3832 w 5221"/>
                <a:gd name="T37" fmla="*/ 25 h 85"/>
                <a:gd name="T38" fmla="*/ 3987 w 5221"/>
                <a:gd name="T39" fmla="*/ 8 h 85"/>
                <a:gd name="T40" fmla="*/ 4227 w 5221"/>
                <a:gd name="T41" fmla="*/ 8 h 85"/>
                <a:gd name="T42" fmla="*/ 4437 w 5221"/>
                <a:gd name="T43" fmla="*/ 33 h 85"/>
                <a:gd name="T44" fmla="*/ 4687 w 5221"/>
                <a:gd name="T45" fmla="*/ 33 h 85"/>
                <a:gd name="T46" fmla="*/ 4834 w 5221"/>
                <a:gd name="T47" fmla="*/ 33 h 85"/>
                <a:gd name="T48" fmla="*/ 5074 w 5221"/>
                <a:gd name="T49" fmla="*/ 33 h 85"/>
                <a:gd name="T50" fmla="*/ 5199 w 5221"/>
                <a:gd name="T51" fmla="*/ 76 h 85"/>
                <a:gd name="T52" fmla="*/ 4938 w 5221"/>
                <a:gd name="T53" fmla="*/ 67 h 85"/>
                <a:gd name="T54" fmla="*/ 4719 w 5221"/>
                <a:gd name="T55" fmla="*/ 67 h 85"/>
                <a:gd name="T56" fmla="*/ 4499 w 5221"/>
                <a:gd name="T57" fmla="*/ 76 h 85"/>
                <a:gd name="T58" fmla="*/ 4312 w 5221"/>
                <a:gd name="T59" fmla="*/ 84 h 85"/>
                <a:gd name="T60" fmla="*/ 4029 w 5221"/>
                <a:gd name="T61" fmla="*/ 76 h 85"/>
                <a:gd name="T62" fmla="*/ 3821 w 5221"/>
                <a:gd name="T63" fmla="*/ 59 h 85"/>
                <a:gd name="T64" fmla="*/ 3612 w 5221"/>
                <a:gd name="T65" fmla="*/ 59 h 85"/>
                <a:gd name="T66" fmla="*/ 3456 w 5221"/>
                <a:gd name="T67" fmla="*/ 76 h 85"/>
                <a:gd name="T68" fmla="*/ 3205 w 5221"/>
                <a:gd name="T69" fmla="*/ 84 h 85"/>
                <a:gd name="T70" fmla="*/ 2944 w 5221"/>
                <a:gd name="T71" fmla="*/ 76 h 85"/>
                <a:gd name="T72" fmla="*/ 2651 w 5221"/>
                <a:gd name="T73" fmla="*/ 84 h 85"/>
                <a:gd name="T74" fmla="*/ 2432 w 5221"/>
                <a:gd name="T75" fmla="*/ 76 h 85"/>
                <a:gd name="T76" fmla="*/ 2192 w 5221"/>
                <a:gd name="T77" fmla="*/ 76 h 85"/>
                <a:gd name="T78" fmla="*/ 2014 w 5221"/>
                <a:gd name="T79" fmla="*/ 59 h 85"/>
                <a:gd name="T80" fmla="*/ 1837 w 5221"/>
                <a:gd name="T81" fmla="*/ 67 h 85"/>
                <a:gd name="T82" fmla="*/ 1628 w 5221"/>
                <a:gd name="T83" fmla="*/ 76 h 85"/>
                <a:gd name="T84" fmla="*/ 1451 w 5221"/>
                <a:gd name="T85" fmla="*/ 59 h 85"/>
                <a:gd name="T86" fmla="*/ 1211 w 5221"/>
                <a:gd name="T87" fmla="*/ 59 h 85"/>
                <a:gd name="T88" fmla="*/ 876 w 5221"/>
                <a:gd name="T89" fmla="*/ 67 h 85"/>
                <a:gd name="T90" fmla="*/ 668 w 5221"/>
                <a:gd name="T91" fmla="*/ 59 h 85"/>
                <a:gd name="T92" fmla="*/ 521 w 5221"/>
                <a:gd name="T93" fmla="*/ 42 h 85"/>
                <a:gd name="T94" fmla="*/ 324 w 5221"/>
                <a:gd name="T95" fmla="*/ 50 h 85"/>
                <a:gd name="T96" fmla="*/ 135 w 5221"/>
                <a:gd name="T97" fmla="*/ 50 h 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221" h="85">
                  <a:moveTo>
                    <a:pt x="0" y="25"/>
                  </a:moveTo>
                  <a:lnTo>
                    <a:pt x="94" y="16"/>
                  </a:lnTo>
                  <a:lnTo>
                    <a:pt x="125" y="8"/>
                  </a:lnTo>
                  <a:lnTo>
                    <a:pt x="167" y="8"/>
                  </a:lnTo>
                  <a:lnTo>
                    <a:pt x="198" y="8"/>
                  </a:lnTo>
                  <a:lnTo>
                    <a:pt x="240" y="8"/>
                  </a:lnTo>
                  <a:lnTo>
                    <a:pt x="324" y="8"/>
                  </a:lnTo>
                  <a:lnTo>
                    <a:pt x="355" y="16"/>
                  </a:lnTo>
                  <a:lnTo>
                    <a:pt x="386" y="16"/>
                  </a:lnTo>
                  <a:lnTo>
                    <a:pt x="428" y="25"/>
                  </a:lnTo>
                  <a:lnTo>
                    <a:pt x="459" y="33"/>
                  </a:lnTo>
                  <a:lnTo>
                    <a:pt x="491" y="33"/>
                  </a:lnTo>
                  <a:lnTo>
                    <a:pt x="574" y="33"/>
                  </a:lnTo>
                  <a:lnTo>
                    <a:pt x="616" y="33"/>
                  </a:lnTo>
                  <a:lnTo>
                    <a:pt x="657" y="33"/>
                  </a:lnTo>
                  <a:lnTo>
                    <a:pt x="731" y="33"/>
                  </a:lnTo>
                  <a:lnTo>
                    <a:pt x="793" y="33"/>
                  </a:lnTo>
                  <a:lnTo>
                    <a:pt x="856" y="33"/>
                  </a:lnTo>
                  <a:lnTo>
                    <a:pt x="918" y="33"/>
                  </a:lnTo>
                  <a:lnTo>
                    <a:pt x="950" y="33"/>
                  </a:lnTo>
                  <a:lnTo>
                    <a:pt x="1023" y="25"/>
                  </a:lnTo>
                  <a:lnTo>
                    <a:pt x="1065" y="16"/>
                  </a:lnTo>
                  <a:lnTo>
                    <a:pt x="1107" y="0"/>
                  </a:lnTo>
                  <a:lnTo>
                    <a:pt x="1137" y="0"/>
                  </a:lnTo>
                  <a:lnTo>
                    <a:pt x="1169" y="0"/>
                  </a:lnTo>
                  <a:lnTo>
                    <a:pt x="1232" y="0"/>
                  </a:lnTo>
                  <a:lnTo>
                    <a:pt x="1273" y="8"/>
                  </a:lnTo>
                  <a:lnTo>
                    <a:pt x="1336" y="8"/>
                  </a:lnTo>
                  <a:lnTo>
                    <a:pt x="1398" y="8"/>
                  </a:lnTo>
                  <a:lnTo>
                    <a:pt x="1420" y="16"/>
                  </a:lnTo>
                  <a:lnTo>
                    <a:pt x="1483" y="16"/>
                  </a:lnTo>
                  <a:lnTo>
                    <a:pt x="1545" y="25"/>
                  </a:lnTo>
                  <a:lnTo>
                    <a:pt x="1608" y="25"/>
                  </a:lnTo>
                  <a:lnTo>
                    <a:pt x="1649" y="25"/>
                  </a:lnTo>
                  <a:lnTo>
                    <a:pt x="1691" y="25"/>
                  </a:lnTo>
                  <a:lnTo>
                    <a:pt x="1733" y="25"/>
                  </a:lnTo>
                  <a:lnTo>
                    <a:pt x="1774" y="25"/>
                  </a:lnTo>
                  <a:lnTo>
                    <a:pt x="1816" y="16"/>
                  </a:lnTo>
                  <a:lnTo>
                    <a:pt x="1900" y="16"/>
                  </a:lnTo>
                  <a:lnTo>
                    <a:pt x="1984" y="25"/>
                  </a:lnTo>
                  <a:lnTo>
                    <a:pt x="2046" y="25"/>
                  </a:lnTo>
                  <a:lnTo>
                    <a:pt x="2109" y="25"/>
                  </a:lnTo>
                  <a:lnTo>
                    <a:pt x="2171" y="25"/>
                  </a:lnTo>
                  <a:lnTo>
                    <a:pt x="2234" y="25"/>
                  </a:lnTo>
                  <a:lnTo>
                    <a:pt x="2265" y="25"/>
                  </a:lnTo>
                  <a:lnTo>
                    <a:pt x="2307" y="25"/>
                  </a:lnTo>
                  <a:lnTo>
                    <a:pt x="2390" y="25"/>
                  </a:lnTo>
                  <a:lnTo>
                    <a:pt x="2464" y="25"/>
                  </a:lnTo>
                  <a:lnTo>
                    <a:pt x="2505" y="25"/>
                  </a:lnTo>
                  <a:lnTo>
                    <a:pt x="2547" y="25"/>
                  </a:lnTo>
                  <a:lnTo>
                    <a:pt x="2589" y="25"/>
                  </a:lnTo>
                  <a:lnTo>
                    <a:pt x="2651" y="25"/>
                  </a:lnTo>
                  <a:lnTo>
                    <a:pt x="2693" y="25"/>
                  </a:lnTo>
                  <a:lnTo>
                    <a:pt x="2725" y="25"/>
                  </a:lnTo>
                  <a:lnTo>
                    <a:pt x="2756" y="25"/>
                  </a:lnTo>
                  <a:lnTo>
                    <a:pt x="2819" y="25"/>
                  </a:lnTo>
                  <a:lnTo>
                    <a:pt x="2881" y="25"/>
                  </a:lnTo>
                  <a:lnTo>
                    <a:pt x="2965" y="25"/>
                  </a:lnTo>
                  <a:lnTo>
                    <a:pt x="3006" y="33"/>
                  </a:lnTo>
                  <a:lnTo>
                    <a:pt x="3038" y="33"/>
                  </a:lnTo>
                  <a:lnTo>
                    <a:pt x="3069" y="33"/>
                  </a:lnTo>
                  <a:lnTo>
                    <a:pt x="3101" y="59"/>
                  </a:lnTo>
                  <a:lnTo>
                    <a:pt x="3131" y="84"/>
                  </a:lnTo>
                  <a:lnTo>
                    <a:pt x="3152" y="59"/>
                  </a:lnTo>
                  <a:lnTo>
                    <a:pt x="3216" y="67"/>
                  </a:lnTo>
                  <a:lnTo>
                    <a:pt x="3246" y="67"/>
                  </a:lnTo>
                  <a:lnTo>
                    <a:pt x="3288" y="59"/>
                  </a:lnTo>
                  <a:lnTo>
                    <a:pt x="3320" y="50"/>
                  </a:lnTo>
                  <a:lnTo>
                    <a:pt x="3351" y="50"/>
                  </a:lnTo>
                  <a:lnTo>
                    <a:pt x="3435" y="50"/>
                  </a:lnTo>
                  <a:lnTo>
                    <a:pt x="3539" y="50"/>
                  </a:lnTo>
                  <a:lnTo>
                    <a:pt x="3643" y="50"/>
                  </a:lnTo>
                  <a:lnTo>
                    <a:pt x="3706" y="50"/>
                  </a:lnTo>
                  <a:lnTo>
                    <a:pt x="3768" y="42"/>
                  </a:lnTo>
                  <a:lnTo>
                    <a:pt x="3810" y="33"/>
                  </a:lnTo>
                  <a:lnTo>
                    <a:pt x="3832" y="25"/>
                  </a:lnTo>
                  <a:lnTo>
                    <a:pt x="3862" y="16"/>
                  </a:lnTo>
                  <a:lnTo>
                    <a:pt x="3894" y="8"/>
                  </a:lnTo>
                  <a:lnTo>
                    <a:pt x="3957" y="8"/>
                  </a:lnTo>
                  <a:lnTo>
                    <a:pt x="3987" y="8"/>
                  </a:lnTo>
                  <a:lnTo>
                    <a:pt x="4072" y="8"/>
                  </a:lnTo>
                  <a:lnTo>
                    <a:pt x="4155" y="8"/>
                  </a:lnTo>
                  <a:lnTo>
                    <a:pt x="4186" y="8"/>
                  </a:lnTo>
                  <a:lnTo>
                    <a:pt x="4227" y="8"/>
                  </a:lnTo>
                  <a:lnTo>
                    <a:pt x="4312" y="8"/>
                  </a:lnTo>
                  <a:lnTo>
                    <a:pt x="4374" y="8"/>
                  </a:lnTo>
                  <a:lnTo>
                    <a:pt x="4405" y="25"/>
                  </a:lnTo>
                  <a:lnTo>
                    <a:pt x="4437" y="33"/>
                  </a:lnTo>
                  <a:lnTo>
                    <a:pt x="4478" y="33"/>
                  </a:lnTo>
                  <a:lnTo>
                    <a:pt x="4562" y="33"/>
                  </a:lnTo>
                  <a:lnTo>
                    <a:pt x="4624" y="33"/>
                  </a:lnTo>
                  <a:lnTo>
                    <a:pt x="4687" y="33"/>
                  </a:lnTo>
                  <a:lnTo>
                    <a:pt x="4709" y="33"/>
                  </a:lnTo>
                  <a:lnTo>
                    <a:pt x="4750" y="33"/>
                  </a:lnTo>
                  <a:lnTo>
                    <a:pt x="4792" y="33"/>
                  </a:lnTo>
                  <a:lnTo>
                    <a:pt x="4834" y="33"/>
                  </a:lnTo>
                  <a:lnTo>
                    <a:pt x="4896" y="33"/>
                  </a:lnTo>
                  <a:lnTo>
                    <a:pt x="4928" y="33"/>
                  </a:lnTo>
                  <a:lnTo>
                    <a:pt x="5000" y="33"/>
                  </a:lnTo>
                  <a:lnTo>
                    <a:pt x="5074" y="33"/>
                  </a:lnTo>
                  <a:lnTo>
                    <a:pt x="5147" y="33"/>
                  </a:lnTo>
                  <a:lnTo>
                    <a:pt x="5178" y="33"/>
                  </a:lnTo>
                  <a:lnTo>
                    <a:pt x="5220" y="50"/>
                  </a:lnTo>
                  <a:lnTo>
                    <a:pt x="5199" y="76"/>
                  </a:lnTo>
                  <a:lnTo>
                    <a:pt x="5115" y="76"/>
                  </a:lnTo>
                  <a:lnTo>
                    <a:pt x="5084" y="76"/>
                  </a:lnTo>
                  <a:lnTo>
                    <a:pt x="5000" y="67"/>
                  </a:lnTo>
                  <a:lnTo>
                    <a:pt x="4938" y="67"/>
                  </a:lnTo>
                  <a:lnTo>
                    <a:pt x="4906" y="67"/>
                  </a:lnTo>
                  <a:lnTo>
                    <a:pt x="4864" y="67"/>
                  </a:lnTo>
                  <a:lnTo>
                    <a:pt x="4792" y="67"/>
                  </a:lnTo>
                  <a:lnTo>
                    <a:pt x="4719" y="67"/>
                  </a:lnTo>
                  <a:lnTo>
                    <a:pt x="4687" y="67"/>
                  </a:lnTo>
                  <a:lnTo>
                    <a:pt x="4624" y="67"/>
                  </a:lnTo>
                  <a:lnTo>
                    <a:pt x="4583" y="67"/>
                  </a:lnTo>
                  <a:lnTo>
                    <a:pt x="4499" y="76"/>
                  </a:lnTo>
                  <a:lnTo>
                    <a:pt x="4468" y="84"/>
                  </a:lnTo>
                  <a:lnTo>
                    <a:pt x="4426" y="84"/>
                  </a:lnTo>
                  <a:lnTo>
                    <a:pt x="4395" y="84"/>
                  </a:lnTo>
                  <a:lnTo>
                    <a:pt x="4312" y="84"/>
                  </a:lnTo>
                  <a:lnTo>
                    <a:pt x="4248" y="84"/>
                  </a:lnTo>
                  <a:lnTo>
                    <a:pt x="4218" y="84"/>
                  </a:lnTo>
                  <a:lnTo>
                    <a:pt x="4113" y="76"/>
                  </a:lnTo>
                  <a:lnTo>
                    <a:pt x="4029" y="76"/>
                  </a:lnTo>
                  <a:lnTo>
                    <a:pt x="3946" y="67"/>
                  </a:lnTo>
                  <a:lnTo>
                    <a:pt x="3883" y="59"/>
                  </a:lnTo>
                  <a:lnTo>
                    <a:pt x="3852" y="59"/>
                  </a:lnTo>
                  <a:lnTo>
                    <a:pt x="3821" y="59"/>
                  </a:lnTo>
                  <a:lnTo>
                    <a:pt x="3789" y="59"/>
                  </a:lnTo>
                  <a:lnTo>
                    <a:pt x="3758" y="59"/>
                  </a:lnTo>
                  <a:lnTo>
                    <a:pt x="3675" y="59"/>
                  </a:lnTo>
                  <a:lnTo>
                    <a:pt x="3612" y="59"/>
                  </a:lnTo>
                  <a:lnTo>
                    <a:pt x="3549" y="59"/>
                  </a:lnTo>
                  <a:lnTo>
                    <a:pt x="3518" y="59"/>
                  </a:lnTo>
                  <a:lnTo>
                    <a:pt x="3486" y="76"/>
                  </a:lnTo>
                  <a:lnTo>
                    <a:pt x="3456" y="76"/>
                  </a:lnTo>
                  <a:lnTo>
                    <a:pt x="3393" y="84"/>
                  </a:lnTo>
                  <a:lnTo>
                    <a:pt x="3320" y="84"/>
                  </a:lnTo>
                  <a:lnTo>
                    <a:pt x="3236" y="84"/>
                  </a:lnTo>
                  <a:lnTo>
                    <a:pt x="3205" y="84"/>
                  </a:lnTo>
                  <a:lnTo>
                    <a:pt x="3121" y="84"/>
                  </a:lnTo>
                  <a:lnTo>
                    <a:pt x="3059" y="84"/>
                  </a:lnTo>
                  <a:lnTo>
                    <a:pt x="3027" y="84"/>
                  </a:lnTo>
                  <a:lnTo>
                    <a:pt x="2944" y="76"/>
                  </a:lnTo>
                  <a:lnTo>
                    <a:pt x="2860" y="76"/>
                  </a:lnTo>
                  <a:lnTo>
                    <a:pt x="2798" y="76"/>
                  </a:lnTo>
                  <a:lnTo>
                    <a:pt x="2714" y="76"/>
                  </a:lnTo>
                  <a:lnTo>
                    <a:pt x="2651" y="84"/>
                  </a:lnTo>
                  <a:lnTo>
                    <a:pt x="2589" y="84"/>
                  </a:lnTo>
                  <a:lnTo>
                    <a:pt x="2505" y="84"/>
                  </a:lnTo>
                  <a:lnTo>
                    <a:pt x="2474" y="76"/>
                  </a:lnTo>
                  <a:lnTo>
                    <a:pt x="2432" y="76"/>
                  </a:lnTo>
                  <a:lnTo>
                    <a:pt x="2360" y="76"/>
                  </a:lnTo>
                  <a:lnTo>
                    <a:pt x="2318" y="76"/>
                  </a:lnTo>
                  <a:lnTo>
                    <a:pt x="2254" y="76"/>
                  </a:lnTo>
                  <a:lnTo>
                    <a:pt x="2192" y="76"/>
                  </a:lnTo>
                  <a:lnTo>
                    <a:pt x="2150" y="76"/>
                  </a:lnTo>
                  <a:lnTo>
                    <a:pt x="2088" y="76"/>
                  </a:lnTo>
                  <a:lnTo>
                    <a:pt x="2056" y="67"/>
                  </a:lnTo>
                  <a:lnTo>
                    <a:pt x="2014" y="59"/>
                  </a:lnTo>
                  <a:lnTo>
                    <a:pt x="1973" y="59"/>
                  </a:lnTo>
                  <a:lnTo>
                    <a:pt x="1889" y="59"/>
                  </a:lnTo>
                  <a:lnTo>
                    <a:pt x="1859" y="59"/>
                  </a:lnTo>
                  <a:lnTo>
                    <a:pt x="1837" y="67"/>
                  </a:lnTo>
                  <a:lnTo>
                    <a:pt x="1774" y="76"/>
                  </a:lnTo>
                  <a:lnTo>
                    <a:pt x="1743" y="84"/>
                  </a:lnTo>
                  <a:lnTo>
                    <a:pt x="1660" y="76"/>
                  </a:lnTo>
                  <a:lnTo>
                    <a:pt x="1628" y="76"/>
                  </a:lnTo>
                  <a:lnTo>
                    <a:pt x="1545" y="84"/>
                  </a:lnTo>
                  <a:lnTo>
                    <a:pt x="1513" y="84"/>
                  </a:lnTo>
                  <a:lnTo>
                    <a:pt x="1483" y="84"/>
                  </a:lnTo>
                  <a:lnTo>
                    <a:pt x="1451" y="59"/>
                  </a:lnTo>
                  <a:lnTo>
                    <a:pt x="1409" y="50"/>
                  </a:lnTo>
                  <a:lnTo>
                    <a:pt x="1336" y="50"/>
                  </a:lnTo>
                  <a:lnTo>
                    <a:pt x="1294" y="59"/>
                  </a:lnTo>
                  <a:lnTo>
                    <a:pt x="1211" y="59"/>
                  </a:lnTo>
                  <a:lnTo>
                    <a:pt x="1127" y="67"/>
                  </a:lnTo>
                  <a:lnTo>
                    <a:pt x="1023" y="67"/>
                  </a:lnTo>
                  <a:lnTo>
                    <a:pt x="960" y="67"/>
                  </a:lnTo>
                  <a:lnTo>
                    <a:pt x="876" y="67"/>
                  </a:lnTo>
                  <a:lnTo>
                    <a:pt x="846" y="67"/>
                  </a:lnTo>
                  <a:lnTo>
                    <a:pt x="762" y="76"/>
                  </a:lnTo>
                  <a:lnTo>
                    <a:pt x="699" y="76"/>
                  </a:lnTo>
                  <a:lnTo>
                    <a:pt x="668" y="59"/>
                  </a:lnTo>
                  <a:lnTo>
                    <a:pt x="636" y="42"/>
                  </a:lnTo>
                  <a:lnTo>
                    <a:pt x="606" y="42"/>
                  </a:lnTo>
                  <a:lnTo>
                    <a:pt x="543" y="42"/>
                  </a:lnTo>
                  <a:lnTo>
                    <a:pt x="521" y="42"/>
                  </a:lnTo>
                  <a:lnTo>
                    <a:pt x="491" y="50"/>
                  </a:lnTo>
                  <a:lnTo>
                    <a:pt x="459" y="50"/>
                  </a:lnTo>
                  <a:lnTo>
                    <a:pt x="428" y="50"/>
                  </a:lnTo>
                  <a:lnTo>
                    <a:pt x="324" y="50"/>
                  </a:lnTo>
                  <a:lnTo>
                    <a:pt x="292" y="50"/>
                  </a:lnTo>
                  <a:lnTo>
                    <a:pt x="250" y="50"/>
                  </a:lnTo>
                  <a:lnTo>
                    <a:pt x="219" y="50"/>
                  </a:lnTo>
                  <a:lnTo>
                    <a:pt x="135" y="50"/>
                  </a:lnTo>
                  <a:lnTo>
                    <a:pt x="52" y="50"/>
                  </a:lnTo>
                  <a:lnTo>
                    <a:pt x="0" y="25"/>
                  </a:lnTo>
                </a:path>
              </a:pathLst>
            </a:custGeom>
            <a:solidFill>
              <a:srgbClr val="F8F8F8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165" y="2089"/>
              <a:ext cx="5221" cy="85"/>
            </a:xfrm>
            <a:custGeom>
              <a:avLst/>
              <a:gdLst>
                <a:gd name="T0" fmla="*/ 167 w 5221"/>
                <a:gd name="T1" fmla="*/ 8 h 85"/>
                <a:gd name="T2" fmla="*/ 355 w 5221"/>
                <a:gd name="T3" fmla="*/ 16 h 85"/>
                <a:gd name="T4" fmla="*/ 491 w 5221"/>
                <a:gd name="T5" fmla="*/ 33 h 85"/>
                <a:gd name="T6" fmla="*/ 731 w 5221"/>
                <a:gd name="T7" fmla="*/ 33 h 85"/>
                <a:gd name="T8" fmla="*/ 950 w 5221"/>
                <a:gd name="T9" fmla="*/ 33 h 85"/>
                <a:gd name="T10" fmla="*/ 1137 w 5221"/>
                <a:gd name="T11" fmla="*/ 0 h 85"/>
                <a:gd name="T12" fmla="*/ 1336 w 5221"/>
                <a:gd name="T13" fmla="*/ 8 h 85"/>
                <a:gd name="T14" fmla="*/ 1545 w 5221"/>
                <a:gd name="T15" fmla="*/ 25 h 85"/>
                <a:gd name="T16" fmla="*/ 1733 w 5221"/>
                <a:gd name="T17" fmla="*/ 25 h 85"/>
                <a:gd name="T18" fmla="*/ 1984 w 5221"/>
                <a:gd name="T19" fmla="*/ 25 h 85"/>
                <a:gd name="T20" fmla="*/ 2234 w 5221"/>
                <a:gd name="T21" fmla="*/ 25 h 85"/>
                <a:gd name="T22" fmla="*/ 2464 w 5221"/>
                <a:gd name="T23" fmla="*/ 25 h 85"/>
                <a:gd name="T24" fmla="*/ 2651 w 5221"/>
                <a:gd name="T25" fmla="*/ 25 h 85"/>
                <a:gd name="T26" fmla="*/ 2819 w 5221"/>
                <a:gd name="T27" fmla="*/ 25 h 85"/>
                <a:gd name="T28" fmla="*/ 3038 w 5221"/>
                <a:gd name="T29" fmla="*/ 33 h 85"/>
                <a:gd name="T30" fmla="*/ 3152 w 5221"/>
                <a:gd name="T31" fmla="*/ 59 h 85"/>
                <a:gd name="T32" fmla="*/ 3320 w 5221"/>
                <a:gd name="T33" fmla="*/ 50 h 85"/>
                <a:gd name="T34" fmla="*/ 3643 w 5221"/>
                <a:gd name="T35" fmla="*/ 50 h 85"/>
                <a:gd name="T36" fmla="*/ 3832 w 5221"/>
                <a:gd name="T37" fmla="*/ 25 h 85"/>
                <a:gd name="T38" fmla="*/ 3987 w 5221"/>
                <a:gd name="T39" fmla="*/ 8 h 85"/>
                <a:gd name="T40" fmla="*/ 4227 w 5221"/>
                <a:gd name="T41" fmla="*/ 8 h 85"/>
                <a:gd name="T42" fmla="*/ 4437 w 5221"/>
                <a:gd name="T43" fmla="*/ 33 h 85"/>
                <a:gd name="T44" fmla="*/ 4687 w 5221"/>
                <a:gd name="T45" fmla="*/ 33 h 85"/>
                <a:gd name="T46" fmla="*/ 4834 w 5221"/>
                <a:gd name="T47" fmla="*/ 33 h 85"/>
                <a:gd name="T48" fmla="*/ 5074 w 5221"/>
                <a:gd name="T49" fmla="*/ 33 h 85"/>
                <a:gd name="T50" fmla="*/ 5199 w 5221"/>
                <a:gd name="T51" fmla="*/ 76 h 85"/>
                <a:gd name="T52" fmla="*/ 4938 w 5221"/>
                <a:gd name="T53" fmla="*/ 67 h 85"/>
                <a:gd name="T54" fmla="*/ 4719 w 5221"/>
                <a:gd name="T55" fmla="*/ 67 h 85"/>
                <a:gd name="T56" fmla="*/ 4499 w 5221"/>
                <a:gd name="T57" fmla="*/ 76 h 85"/>
                <a:gd name="T58" fmla="*/ 4312 w 5221"/>
                <a:gd name="T59" fmla="*/ 84 h 85"/>
                <a:gd name="T60" fmla="*/ 4029 w 5221"/>
                <a:gd name="T61" fmla="*/ 76 h 85"/>
                <a:gd name="T62" fmla="*/ 3821 w 5221"/>
                <a:gd name="T63" fmla="*/ 59 h 85"/>
                <a:gd name="T64" fmla="*/ 3612 w 5221"/>
                <a:gd name="T65" fmla="*/ 59 h 85"/>
                <a:gd name="T66" fmla="*/ 3456 w 5221"/>
                <a:gd name="T67" fmla="*/ 76 h 85"/>
                <a:gd name="T68" fmla="*/ 3205 w 5221"/>
                <a:gd name="T69" fmla="*/ 84 h 85"/>
                <a:gd name="T70" fmla="*/ 2944 w 5221"/>
                <a:gd name="T71" fmla="*/ 76 h 85"/>
                <a:gd name="T72" fmla="*/ 2651 w 5221"/>
                <a:gd name="T73" fmla="*/ 84 h 85"/>
                <a:gd name="T74" fmla="*/ 2432 w 5221"/>
                <a:gd name="T75" fmla="*/ 76 h 85"/>
                <a:gd name="T76" fmla="*/ 2192 w 5221"/>
                <a:gd name="T77" fmla="*/ 76 h 85"/>
                <a:gd name="T78" fmla="*/ 2014 w 5221"/>
                <a:gd name="T79" fmla="*/ 59 h 85"/>
                <a:gd name="T80" fmla="*/ 1837 w 5221"/>
                <a:gd name="T81" fmla="*/ 67 h 85"/>
                <a:gd name="T82" fmla="*/ 1628 w 5221"/>
                <a:gd name="T83" fmla="*/ 76 h 85"/>
                <a:gd name="T84" fmla="*/ 1451 w 5221"/>
                <a:gd name="T85" fmla="*/ 59 h 85"/>
                <a:gd name="T86" fmla="*/ 1211 w 5221"/>
                <a:gd name="T87" fmla="*/ 59 h 85"/>
                <a:gd name="T88" fmla="*/ 876 w 5221"/>
                <a:gd name="T89" fmla="*/ 67 h 85"/>
                <a:gd name="T90" fmla="*/ 668 w 5221"/>
                <a:gd name="T91" fmla="*/ 59 h 85"/>
                <a:gd name="T92" fmla="*/ 521 w 5221"/>
                <a:gd name="T93" fmla="*/ 42 h 85"/>
                <a:gd name="T94" fmla="*/ 324 w 5221"/>
                <a:gd name="T95" fmla="*/ 50 h 85"/>
                <a:gd name="T96" fmla="*/ 135 w 5221"/>
                <a:gd name="T97" fmla="*/ 50 h 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221" h="85">
                  <a:moveTo>
                    <a:pt x="0" y="25"/>
                  </a:moveTo>
                  <a:lnTo>
                    <a:pt x="94" y="16"/>
                  </a:lnTo>
                  <a:lnTo>
                    <a:pt x="125" y="8"/>
                  </a:lnTo>
                  <a:lnTo>
                    <a:pt x="167" y="8"/>
                  </a:lnTo>
                  <a:lnTo>
                    <a:pt x="198" y="8"/>
                  </a:lnTo>
                  <a:lnTo>
                    <a:pt x="240" y="8"/>
                  </a:lnTo>
                  <a:lnTo>
                    <a:pt x="324" y="8"/>
                  </a:lnTo>
                  <a:lnTo>
                    <a:pt x="355" y="16"/>
                  </a:lnTo>
                  <a:lnTo>
                    <a:pt x="386" y="16"/>
                  </a:lnTo>
                  <a:lnTo>
                    <a:pt x="428" y="25"/>
                  </a:lnTo>
                  <a:lnTo>
                    <a:pt x="459" y="33"/>
                  </a:lnTo>
                  <a:lnTo>
                    <a:pt x="491" y="33"/>
                  </a:lnTo>
                  <a:lnTo>
                    <a:pt x="574" y="33"/>
                  </a:lnTo>
                  <a:lnTo>
                    <a:pt x="616" y="33"/>
                  </a:lnTo>
                  <a:lnTo>
                    <a:pt x="657" y="33"/>
                  </a:lnTo>
                  <a:lnTo>
                    <a:pt x="731" y="33"/>
                  </a:lnTo>
                  <a:lnTo>
                    <a:pt x="793" y="33"/>
                  </a:lnTo>
                  <a:lnTo>
                    <a:pt x="856" y="33"/>
                  </a:lnTo>
                  <a:lnTo>
                    <a:pt x="918" y="33"/>
                  </a:lnTo>
                  <a:lnTo>
                    <a:pt x="950" y="33"/>
                  </a:lnTo>
                  <a:lnTo>
                    <a:pt x="1023" y="25"/>
                  </a:lnTo>
                  <a:lnTo>
                    <a:pt x="1065" y="16"/>
                  </a:lnTo>
                  <a:lnTo>
                    <a:pt x="1107" y="0"/>
                  </a:lnTo>
                  <a:lnTo>
                    <a:pt x="1137" y="0"/>
                  </a:lnTo>
                  <a:lnTo>
                    <a:pt x="1169" y="0"/>
                  </a:lnTo>
                  <a:lnTo>
                    <a:pt x="1232" y="0"/>
                  </a:lnTo>
                  <a:lnTo>
                    <a:pt x="1273" y="8"/>
                  </a:lnTo>
                  <a:lnTo>
                    <a:pt x="1336" y="8"/>
                  </a:lnTo>
                  <a:lnTo>
                    <a:pt x="1398" y="8"/>
                  </a:lnTo>
                  <a:lnTo>
                    <a:pt x="1420" y="16"/>
                  </a:lnTo>
                  <a:lnTo>
                    <a:pt x="1483" y="16"/>
                  </a:lnTo>
                  <a:lnTo>
                    <a:pt x="1545" y="25"/>
                  </a:lnTo>
                  <a:lnTo>
                    <a:pt x="1608" y="25"/>
                  </a:lnTo>
                  <a:lnTo>
                    <a:pt x="1649" y="25"/>
                  </a:lnTo>
                  <a:lnTo>
                    <a:pt x="1691" y="25"/>
                  </a:lnTo>
                  <a:lnTo>
                    <a:pt x="1733" y="25"/>
                  </a:lnTo>
                  <a:lnTo>
                    <a:pt x="1774" y="25"/>
                  </a:lnTo>
                  <a:lnTo>
                    <a:pt x="1816" y="16"/>
                  </a:lnTo>
                  <a:lnTo>
                    <a:pt x="1900" y="16"/>
                  </a:lnTo>
                  <a:lnTo>
                    <a:pt x="1984" y="25"/>
                  </a:lnTo>
                  <a:lnTo>
                    <a:pt x="2046" y="25"/>
                  </a:lnTo>
                  <a:lnTo>
                    <a:pt x="2109" y="25"/>
                  </a:lnTo>
                  <a:lnTo>
                    <a:pt x="2171" y="25"/>
                  </a:lnTo>
                  <a:lnTo>
                    <a:pt x="2234" y="25"/>
                  </a:lnTo>
                  <a:lnTo>
                    <a:pt x="2265" y="25"/>
                  </a:lnTo>
                  <a:lnTo>
                    <a:pt x="2307" y="25"/>
                  </a:lnTo>
                  <a:lnTo>
                    <a:pt x="2390" y="25"/>
                  </a:lnTo>
                  <a:lnTo>
                    <a:pt x="2464" y="25"/>
                  </a:lnTo>
                  <a:lnTo>
                    <a:pt x="2505" y="25"/>
                  </a:lnTo>
                  <a:lnTo>
                    <a:pt x="2547" y="25"/>
                  </a:lnTo>
                  <a:lnTo>
                    <a:pt x="2589" y="25"/>
                  </a:lnTo>
                  <a:lnTo>
                    <a:pt x="2651" y="25"/>
                  </a:lnTo>
                  <a:lnTo>
                    <a:pt x="2693" y="25"/>
                  </a:lnTo>
                  <a:lnTo>
                    <a:pt x="2725" y="25"/>
                  </a:lnTo>
                  <a:lnTo>
                    <a:pt x="2756" y="25"/>
                  </a:lnTo>
                  <a:lnTo>
                    <a:pt x="2819" y="25"/>
                  </a:lnTo>
                  <a:lnTo>
                    <a:pt x="2881" y="25"/>
                  </a:lnTo>
                  <a:lnTo>
                    <a:pt x="2965" y="25"/>
                  </a:lnTo>
                  <a:lnTo>
                    <a:pt x="3006" y="33"/>
                  </a:lnTo>
                  <a:lnTo>
                    <a:pt x="3038" y="33"/>
                  </a:lnTo>
                  <a:lnTo>
                    <a:pt x="3069" y="33"/>
                  </a:lnTo>
                  <a:lnTo>
                    <a:pt x="3101" y="59"/>
                  </a:lnTo>
                  <a:lnTo>
                    <a:pt x="3131" y="84"/>
                  </a:lnTo>
                  <a:lnTo>
                    <a:pt x="3152" y="59"/>
                  </a:lnTo>
                  <a:lnTo>
                    <a:pt x="3216" y="67"/>
                  </a:lnTo>
                  <a:lnTo>
                    <a:pt x="3246" y="67"/>
                  </a:lnTo>
                  <a:lnTo>
                    <a:pt x="3288" y="59"/>
                  </a:lnTo>
                  <a:lnTo>
                    <a:pt x="3320" y="50"/>
                  </a:lnTo>
                  <a:lnTo>
                    <a:pt x="3351" y="50"/>
                  </a:lnTo>
                  <a:lnTo>
                    <a:pt x="3435" y="50"/>
                  </a:lnTo>
                  <a:lnTo>
                    <a:pt x="3539" y="50"/>
                  </a:lnTo>
                  <a:lnTo>
                    <a:pt x="3643" y="50"/>
                  </a:lnTo>
                  <a:lnTo>
                    <a:pt x="3706" y="50"/>
                  </a:lnTo>
                  <a:lnTo>
                    <a:pt x="3768" y="42"/>
                  </a:lnTo>
                  <a:lnTo>
                    <a:pt x="3810" y="33"/>
                  </a:lnTo>
                  <a:lnTo>
                    <a:pt x="3832" y="25"/>
                  </a:lnTo>
                  <a:lnTo>
                    <a:pt x="3862" y="16"/>
                  </a:lnTo>
                  <a:lnTo>
                    <a:pt x="3894" y="8"/>
                  </a:lnTo>
                  <a:lnTo>
                    <a:pt x="3957" y="8"/>
                  </a:lnTo>
                  <a:lnTo>
                    <a:pt x="3987" y="8"/>
                  </a:lnTo>
                  <a:lnTo>
                    <a:pt x="4072" y="8"/>
                  </a:lnTo>
                  <a:lnTo>
                    <a:pt x="4155" y="8"/>
                  </a:lnTo>
                  <a:lnTo>
                    <a:pt x="4186" y="8"/>
                  </a:lnTo>
                  <a:lnTo>
                    <a:pt x="4227" y="8"/>
                  </a:lnTo>
                  <a:lnTo>
                    <a:pt x="4312" y="8"/>
                  </a:lnTo>
                  <a:lnTo>
                    <a:pt x="4374" y="8"/>
                  </a:lnTo>
                  <a:lnTo>
                    <a:pt x="4405" y="25"/>
                  </a:lnTo>
                  <a:lnTo>
                    <a:pt x="4437" y="33"/>
                  </a:lnTo>
                  <a:lnTo>
                    <a:pt x="4478" y="33"/>
                  </a:lnTo>
                  <a:lnTo>
                    <a:pt x="4562" y="33"/>
                  </a:lnTo>
                  <a:lnTo>
                    <a:pt x="4624" y="33"/>
                  </a:lnTo>
                  <a:lnTo>
                    <a:pt x="4687" y="33"/>
                  </a:lnTo>
                  <a:lnTo>
                    <a:pt x="4709" y="33"/>
                  </a:lnTo>
                  <a:lnTo>
                    <a:pt x="4750" y="33"/>
                  </a:lnTo>
                  <a:lnTo>
                    <a:pt x="4792" y="33"/>
                  </a:lnTo>
                  <a:lnTo>
                    <a:pt x="4834" y="33"/>
                  </a:lnTo>
                  <a:lnTo>
                    <a:pt x="4896" y="33"/>
                  </a:lnTo>
                  <a:lnTo>
                    <a:pt x="4928" y="33"/>
                  </a:lnTo>
                  <a:lnTo>
                    <a:pt x="5000" y="33"/>
                  </a:lnTo>
                  <a:lnTo>
                    <a:pt x="5074" y="33"/>
                  </a:lnTo>
                  <a:lnTo>
                    <a:pt x="5147" y="33"/>
                  </a:lnTo>
                  <a:lnTo>
                    <a:pt x="5178" y="33"/>
                  </a:lnTo>
                  <a:lnTo>
                    <a:pt x="5220" y="50"/>
                  </a:lnTo>
                  <a:lnTo>
                    <a:pt x="5199" y="76"/>
                  </a:lnTo>
                  <a:lnTo>
                    <a:pt x="5115" y="76"/>
                  </a:lnTo>
                  <a:lnTo>
                    <a:pt x="5084" y="76"/>
                  </a:lnTo>
                  <a:lnTo>
                    <a:pt x="5000" y="67"/>
                  </a:lnTo>
                  <a:lnTo>
                    <a:pt x="4938" y="67"/>
                  </a:lnTo>
                  <a:lnTo>
                    <a:pt x="4906" y="67"/>
                  </a:lnTo>
                  <a:lnTo>
                    <a:pt x="4864" y="67"/>
                  </a:lnTo>
                  <a:lnTo>
                    <a:pt x="4792" y="67"/>
                  </a:lnTo>
                  <a:lnTo>
                    <a:pt x="4719" y="67"/>
                  </a:lnTo>
                  <a:lnTo>
                    <a:pt x="4687" y="67"/>
                  </a:lnTo>
                  <a:lnTo>
                    <a:pt x="4624" y="67"/>
                  </a:lnTo>
                  <a:lnTo>
                    <a:pt x="4583" y="67"/>
                  </a:lnTo>
                  <a:lnTo>
                    <a:pt x="4499" y="76"/>
                  </a:lnTo>
                  <a:lnTo>
                    <a:pt x="4468" y="84"/>
                  </a:lnTo>
                  <a:lnTo>
                    <a:pt x="4426" y="84"/>
                  </a:lnTo>
                  <a:lnTo>
                    <a:pt x="4395" y="84"/>
                  </a:lnTo>
                  <a:lnTo>
                    <a:pt x="4312" y="84"/>
                  </a:lnTo>
                  <a:lnTo>
                    <a:pt x="4248" y="84"/>
                  </a:lnTo>
                  <a:lnTo>
                    <a:pt x="4218" y="84"/>
                  </a:lnTo>
                  <a:lnTo>
                    <a:pt x="4113" y="76"/>
                  </a:lnTo>
                  <a:lnTo>
                    <a:pt x="4029" y="76"/>
                  </a:lnTo>
                  <a:lnTo>
                    <a:pt x="3946" y="67"/>
                  </a:lnTo>
                  <a:lnTo>
                    <a:pt x="3883" y="59"/>
                  </a:lnTo>
                  <a:lnTo>
                    <a:pt x="3852" y="59"/>
                  </a:lnTo>
                  <a:lnTo>
                    <a:pt x="3821" y="59"/>
                  </a:lnTo>
                  <a:lnTo>
                    <a:pt x="3789" y="59"/>
                  </a:lnTo>
                  <a:lnTo>
                    <a:pt x="3758" y="59"/>
                  </a:lnTo>
                  <a:lnTo>
                    <a:pt x="3675" y="59"/>
                  </a:lnTo>
                  <a:lnTo>
                    <a:pt x="3612" y="59"/>
                  </a:lnTo>
                  <a:lnTo>
                    <a:pt x="3549" y="59"/>
                  </a:lnTo>
                  <a:lnTo>
                    <a:pt x="3518" y="59"/>
                  </a:lnTo>
                  <a:lnTo>
                    <a:pt x="3486" y="76"/>
                  </a:lnTo>
                  <a:lnTo>
                    <a:pt x="3456" y="76"/>
                  </a:lnTo>
                  <a:lnTo>
                    <a:pt x="3393" y="84"/>
                  </a:lnTo>
                  <a:lnTo>
                    <a:pt x="3320" y="84"/>
                  </a:lnTo>
                  <a:lnTo>
                    <a:pt x="3236" y="84"/>
                  </a:lnTo>
                  <a:lnTo>
                    <a:pt x="3205" y="84"/>
                  </a:lnTo>
                  <a:lnTo>
                    <a:pt x="3121" y="84"/>
                  </a:lnTo>
                  <a:lnTo>
                    <a:pt x="3059" y="84"/>
                  </a:lnTo>
                  <a:lnTo>
                    <a:pt x="3027" y="84"/>
                  </a:lnTo>
                  <a:lnTo>
                    <a:pt x="2944" y="76"/>
                  </a:lnTo>
                  <a:lnTo>
                    <a:pt x="2860" y="76"/>
                  </a:lnTo>
                  <a:lnTo>
                    <a:pt x="2798" y="76"/>
                  </a:lnTo>
                  <a:lnTo>
                    <a:pt x="2714" y="76"/>
                  </a:lnTo>
                  <a:lnTo>
                    <a:pt x="2651" y="84"/>
                  </a:lnTo>
                  <a:lnTo>
                    <a:pt x="2589" y="84"/>
                  </a:lnTo>
                  <a:lnTo>
                    <a:pt x="2505" y="84"/>
                  </a:lnTo>
                  <a:lnTo>
                    <a:pt x="2474" y="76"/>
                  </a:lnTo>
                  <a:lnTo>
                    <a:pt x="2432" y="76"/>
                  </a:lnTo>
                  <a:lnTo>
                    <a:pt x="2360" y="76"/>
                  </a:lnTo>
                  <a:lnTo>
                    <a:pt x="2318" y="76"/>
                  </a:lnTo>
                  <a:lnTo>
                    <a:pt x="2254" y="76"/>
                  </a:lnTo>
                  <a:lnTo>
                    <a:pt x="2192" y="76"/>
                  </a:lnTo>
                  <a:lnTo>
                    <a:pt x="2150" y="76"/>
                  </a:lnTo>
                  <a:lnTo>
                    <a:pt x="2088" y="76"/>
                  </a:lnTo>
                  <a:lnTo>
                    <a:pt x="2056" y="67"/>
                  </a:lnTo>
                  <a:lnTo>
                    <a:pt x="2014" y="59"/>
                  </a:lnTo>
                  <a:lnTo>
                    <a:pt x="1973" y="59"/>
                  </a:lnTo>
                  <a:lnTo>
                    <a:pt x="1889" y="59"/>
                  </a:lnTo>
                  <a:lnTo>
                    <a:pt x="1859" y="59"/>
                  </a:lnTo>
                  <a:lnTo>
                    <a:pt x="1837" y="67"/>
                  </a:lnTo>
                  <a:lnTo>
                    <a:pt x="1774" y="76"/>
                  </a:lnTo>
                  <a:lnTo>
                    <a:pt x="1743" y="84"/>
                  </a:lnTo>
                  <a:lnTo>
                    <a:pt x="1660" y="76"/>
                  </a:lnTo>
                  <a:lnTo>
                    <a:pt x="1628" y="76"/>
                  </a:lnTo>
                  <a:lnTo>
                    <a:pt x="1545" y="84"/>
                  </a:lnTo>
                  <a:lnTo>
                    <a:pt x="1513" y="84"/>
                  </a:lnTo>
                  <a:lnTo>
                    <a:pt x="1483" y="84"/>
                  </a:lnTo>
                  <a:lnTo>
                    <a:pt x="1451" y="59"/>
                  </a:lnTo>
                  <a:lnTo>
                    <a:pt x="1409" y="50"/>
                  </a:lnTo>
                  <a:lnTo>
                    <a:pt x="1336" y="50"/>
                  </a:lnTo>
                  <a:lnTo>
                    <a:pt x="1294" y="59"/>
                  </a:lnTo>
                  <a:lnTo>
                    <a:pt x="1211" y="59"/>
                  </a:lnTo>
                  <a:lnTo>
                    <a:pt x="1127" y="67"/>
                  </a:lnTo>
                  <a:lnTo>
                    <a:pt x="1023" y="67"/>
                  </a:lnTo>
                  <a:lnTo>
                    <a:pt x="960" y="67"/>
                  </a:lnTo>
                  <a:lnTo>
                    <a:pt x="876" y="67"/>
                  </a:lnTo>
                  <a:lnTo>
                    <a:pt x="846" y="67"/>
                  </a:lnTo>
                  <a:lnTo>
                    <a:pt x="762" y="76"/>
                  </a:lnTo>
                  <a:lnTo>
                    <a:pt x="699" y="76"/>
                  </a:lnTo>
                  <a:lnTo>
                    <a:pt x="668" y="59"/>
                  </a:lnTo>
                  <a:lnTo>
                    <a:pt x="636" y="42"/>
                  </a:lnTo>
                  <a:lnTo>
                    <a:pt x="606" y="42"/>
                  </a:lnTo>
                  <a:lnTo>
                    <a:pt x="543" y="42"/>
                  </a:lnTo>
                  <a:lnTo>
                    <a:pt x="521" y="42"/>
                  </a:lnTo>
                  <a:lnTo>
                    <a:pt x="491" y="50"/>
                  </a:lnTo>
                  <a:lnTo>
                    <a:pt x="459" y="50"/>
                  </a:lnTo>
                  <a:lnTo>
                    <a:pt x="428" y="50"/>
                  </a:lnTo>
                  <a:lnTo>
                    <a:pt x="324" y="50"/>
                  </a:lnTo>
                  <a:lnTo>
                    <a:pt x="292" y="50"/>
                  </a:lnTo>
                  <a:lnTo>
                    <a:pt x="250" y="50"/>
                  </a:lnTo>
                  <a:lnTo>
                    <a:pt x="219" y="50"/>
                  </a:lnTo>
                  <a:lnTo>
                    <a:pt x="135" y="50"/>
                  </a:lnTo>
                  <a:lnTo>
                    <a:pt x="52" y="50"/>
                  </a:lnTo>
                  <a:lnTo>
                    <a:pt x="0" y="25"/>
                  </a:lnTo>
                </a:path>
              </a:pathLst>
            </a:custGeom>
            <a:solidFill>
              <a:srgbClr val="393939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578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143000"/>
          </a:xfrm>
        </p:spPr>
        <p:txBody>
          <a:bodyPr anchor="b"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9D2A5AF-4E90-402B-8188-115D54EEE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100615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8C409-46CD-4AC0-9F4C-7CE967394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44770"/>
      </p:ext>
    </p:extLst>
  </p:cSld>
  <p:clrMapOvr>
    <a:masterClrMapping/>
  </p:clrMapOvr>
  <p:transition spd="med">
    <p:comb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150C1-3D89-45B5-B8CE-95E32D005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218017"/>
      </p:ext>
    </p:extLst>
  </p:cSld>
  <p:clrMapOvr>
    <a:masterClrMapping/>
  </p:clrMapOvr>
  <p:transition spd="med">
    <p:comb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0850" y="20669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13250" y="20669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B10FA-ACAB-488B-80F1-3BECB617F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24098"/>
      </p:ext>
    </p:extLst>
  </p:cSld>
  <p:clrMapOvr>
    <a:masterClrMapping/>
  </p:clrMapOvr>
  <p:transition spd="med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C4985-34F1-417B-BDA7-7626EA90FF96}" type="datetimeFigureOut">
              <a:rPr lang="ru-RU"/>
              <a:pPr>
                <a:defRPr/>
              </a:pPr>
              <a:t>16.12.2021</a:t>
            </a:fld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21AB1-F189-492E-BB76-091AC0185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583701"/>
      </p:ext>
    </p:extLst>
  </p:cSld>
  <p:clrMapOvr>
    <a:masterClrMapping/>
  </p:clrMapOvr>
  <p:transition>
    <p:push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FAFAD-0EAC-4A8A-B3CE-FECEA01AD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318209"/>
      </p:ext>
    </p:extLst>
  </p:cSld>
  <p:clrMapOvr>
    <a:masterClrMapping/>
  </p:clrMapOvr>
  <p:transition spd="med">
    <p:comb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C364B-FC08-481C-B44F-385ED6CF37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719317"/>
      </p:ext>
    </p:extLst>
  </p:cSld>
  <p:clrMapOvr>
    <a:masterClrMapping/>
  </p:clrMapOvr>
  <p:transition spd="med">
    <p:comb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1AF40-BD71-47C8-A656-A270EDFA4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136473"/>
      </p:ext>
    </p:extLst>
  </p:cSld>
  <p:clrMapOvr>
    <a:masterClrMapping/>
  </p:clrMapOvr>
  <p:transition spd="med">
    <p:comb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22432-01F0-42E7-8158-1AA9F8414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769909"/>
      </p:ext>
    </p:extLst>
  </p:cSld>
  <p:clrMapOvr>
    <a:masterClrMapping/>
  </p:clrMapOvr>
  <p:transition spd="med">
    <p:comb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BC204-EB11-4B21-8C06-3386AC229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261547"/>
      </p:ext>
    </p:extLst>
  </p:cSld>
  <p:clrMapOvr>
    <a:masterClrMapping/>
  </p:clrMapOvr>
  <p:transition spd="med">
    <p:comb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3F7C0-5E32-42B8-B641-85714AFCD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317517"/>
      </p:ext>
    </p:extLst>
  </p:cSld>
  <p:clrMapOvr>
    <a:masterClrMapping/>
  </p:clrMapOvr>
  <p:transition spd="med">
    <p:comb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73800" y="334963"/>
            <a:ext cx="1949450" cy="5846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0688" y="334963"/>
            <a:ext cx="5700712" cy="5846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2F7AD-6678-4B19-9466-74A7D169E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624814"/>
      </p:ext>
    </p:extLst>
  </p:cSld>
  <p:clrMapOvr>
    <a:masterClrMapping/>
  </p:clrMapOvr>
  <p:transition spd="med">
    <p:comb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688" y="33496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0850" y="2066925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0850" y="4200525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A876B-F1F2-47B5-8386-6F3FF074D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547021"/>
      </p:ext>
    </p:extLst>
  </p:cSld>
  <p:clrMapOvr>
    <a:masterClrMapping/>
  </p:clrMapOvr>
  <p:transition spd="med">
    <p:comb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29713" cy="6842125"/>
            <a:chOff x="0" y="0"/>
            <a:chExt cx="5751" cy="431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51" cy="4310"/>
              <a:chOff x="0" y="0"/>
              <a:chExt cx="5751" cy="4310"/>
            </a:xfrm>
          </p:grpSpPr>
          <p:sp>
            <p:nvSpPr>
              <p:cNvPr id="24" name="Line 4"/>
              <p:cNvSpPr>
                <a:spLocks noChangeShapeType="1"/>
              </p:cNvSpPr>
              <p:nvPr/>
            </p:nvSpPr>
            <p:spPr bwMode="hidden">
              <a:xfrm>
                <a:off x="0" y="165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5"/>
              <p:cNvSpPr>
                <a:spLocks noChangeShapeType="1"/>
              </p:cNvSpPr>
              <p:nvPr/>
            </p:nvSpPr>
            <p:spPr bwMode="hidden">
              <a:xfrm>
                <a:off x="0" y="467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6"/>
              <p:cNvSpPr>
                <a:spLocks noChangeShapeType="1"/>
              </p:cNvSpPr>
              <p:nvPr/>
            </p:nvSpPr>
            <p:spPr bwMode="hidden">
              <a:xfrm>
                <a:off x="0" y="769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7"/>
              <p:cNvSpPr>
                <a:spLocks noChangeShapeType="1"/>
              </p:cNvSpPr>
              <p:nvPr/>
            </p:nvSpPr>
            <p:spPr bwMode="hidden">
              <a:xfrm>
                <a:off x="0" y="1072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Line 8"/>
              <p:cNvSpPr>
                <a:spLocks noChangeShapeType="1"/>
              </p:cNvSpPr>
              <p:nvPr/>
            </p:nvSpPr>
            <p:spPr bwMode="hidden">
              <a:xfrm>
                <a:off x="0" y="1374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Line 9"/>
              <p:cNvSpPr>
                <a:spLocks noChangeShapeType="1"/>
              </p:cNvSpPr>
              <p:nvPr/>
            </p:nvSpPr>
            <p:spPr bwMode="hidden">
              <a:xfrm>
                <a:off x="0" y="1676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Line 10"/>
              <p:cNvSpPr>
                <a:spLocks noChangeShapeType="1"/>
              </p:cNvSpPr>
              <p:nvPr/>
            </p:nvSpPr>
            <p:spPr bwMode="hidden">
              <a:xfrm>
                <a:off x="0" y="1978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Line 11"/>
              <p:cNvSpPr>
                <a:spLocks noChangeShapeType="1"/>
              </p:cNvSpPr>
              <p:nvPr/>
            </p:nvSpPr>
            <p:spPr bwMode="hidden">
              <a:xfrm>
                <a:off x="0" y="2280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Line 12"/>
              <p:cNvSpPr>
                <a:spLocks noChangeShapeType="1"/>
              </p:cNvSpPr>
              <p:nvPr/>
            </p:nvSpPr>
            <p:spPr bwMode="hidden">
              <a:xfrm>
                <a:off x="0" y="2582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Line 13"/>
              <p:cNvSpPr>
                <a:spLocks noChangeShapeType="1"/>
              </p:cNvSpPr>
              <p:nvPr/>
            </p:nvSpPr>
            <p:spPr bwMode="hidden">
              <a:xfrm>
                <a:off x="0" y="2885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Line 14"/>
              <p:cNvSpPr>
                <a:spLocks noChangeShapeType="1"/>
              </p:cNvSpPr>
              <p:nvPr/>
            </p:nvSpPr>
            <p:spPr bwMode="hidden">
              <a:xfrm>
                <a:off x="0" y="3187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Line 15"/>
              <p:cNvSpPr>
                <a:spLocks noChangeShapeType="1"/>
              </p:cNvSpPr>
              <p:nvPr/>
            </p:nvSpPr>
            <p:spPr bwMode="hidden">
              <a:xfrm>
                <a:off x="0" y="3489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Line 16"/>
              <p:cNvSpPr>
                <a:spLocks noChangeShapeType="1"/>
              </p:cNvSpPr>
              <p:nvPr/>
            </p:nvSpPr>
            <p:spPr bwMode="hidden">
              <a:xfrm>
                <a:off x="0" y="3791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Line 17"/>
              <p:cNvSpPr>
                <a:spLocks noChangeShapeType="1"/>
              </p:cNvSpPr>
              <p:nvPr/>
            </p:nvSpPr>
            <p:spPr bwMode="hidden">
              <a:xfrm>
                <a:off x="0" y="4093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Line 18"/>
              <p:cNvSpPr>
                <a:spLocks noChangeShapeType="1"/>
              </p:cNvSpPr>
              <p:nvPr/>
            </p:nvSpPr>
            <p:spPr bwMode="hidden">
              <a:xfrm>
                <a:off x="5579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Line 19"/>
              <p:cNvSpPr>
                <a:spLocks noChangeShapeType="1"/>
              </p:cNvSpPr>
              <p:nvPr/>
            </p:nvSpPr>
            <p:spPr bwMode="hidden">
              <a:xfrm>
                <a:off x="5323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Line 20"/>
              <p:cNvSpPr>
                <a:spLocks noChangeShapeType="1"/>
              </p:cNvSpPr>
              <p:nvPr/>
            </p:nvSpPr>
            <p:spPr bwMode="hidden">
              <a:xfrm>
                <a:off x="5066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Line 21"/>
              <p:cNvSpPr>
                <a:spLocks noChangeShapeType="1"/>
              </p:cNvSpPr>
              <p:nvPr/>
            </p:nvSpPr>
            <p:spPr bwMode="hidden">
              <a:xfrm>
                <a:off x="4810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2" name="Group 22"/>
              <p:cNvGrpSpPr>
                <a:grpSpLocks/>
              </p:cNvGrpSpPr>
              <p:nvPr/>
            </p:nvGrpSpPr>
            <p:grpSpPr bwMode="auto">
              <a:xfrm>
                <a:off x="194" y="0"/>
                <a:ext cx="4359" cy="4310"/>
                <a:chOff x="194" y="0"/>
                <a:chExt cx="4359" cy="4310"/>
              </a:xfrm>
            </p:grpSpPr>
            <p:sp>
              <p:nvSpPr>
                <p:cNvPr id="43" name="Line 23"/>
                <p:cNvSpPr>
                  <a:spLocks noChangeShapeType="1"/>
                </p:cNvSpPr>
                <p:nvPr/>
              </p:nvSpPr>
              <p:spPr bwMode="hidden">
                <a:xfrm>
                  <a:off x="4553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" name="Line 24"/>
                <p:cNvSpPr>
                  <a:spLocks noChangeShapeType="1"/>
                </p:cNvSpPr>
                <p:nvPr/>
              </p:nvSpPr>
              <p:spPr bwMode="hidden">
                <a:xfrm>
                  <a:off x="429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" name="Line 25"/>
                <p:cNvSpPr>
                  <a:spLocks noChangeShapeType="1"/>
                </p:cNvSpPr>
                <p:nvPr/>
              </p:nvSpPr>
              <p:spPr bwMode="hidden">
                <a:xfrm>
                  <a:off x="404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6" name="Line 26"/>
                <p:cNvSpPr>
                  <a:spLocks noChangeShapeType="1"/>
                </p:cNvSpPr>
                <p:nvPr/>
              </p:nvSpPr>
              <p:spPr bwMode="hidden">
                <a:xfrm>
                  <a:off x="378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" name="Line 27"/>
                <p:cNvSpPr>
                  <a:spLocks noChangeShapeType="1"/>
                </p:cNvSpPr>
                <p:nvPr/>
              </p:nvSpPr>
              <p:spPr bwMode="hidden">
                <a:xfrm>
                  <a:off x="352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" name="Line 28"/>
                <p:cNvSpPr>
                  <a:spLocks noChangeShapeType="1"/>
                </p:cNvSpPr>
                <p:nvPr/>
              </p:nvSpPr>
              <p:spPr bwMode="hidden">
                <a:xfrm>
                  <a:off x="3271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" name="Line 29"/>
                <p:cNvSpPr>
                  <a:spLocks noChangeShapeType="1"/>
                </p:cNvSpPr>
                <p:nvPr/>
              </p:nvSpPr>
              <p:spPr bwMode="hidden">
                <a:xfrm>
                  <a:off x="301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" name="Line 30"/>
                <p:cNvSpPr>
                  <a:spLocks noChangeShapeType="1"/>
                </p:cNvSpPr>
                <p:nvPr/>
              </p:nvSpPr>
              <p:spPr bwMode="hidden">
                <a:xfrm>
                  <a:off x="2758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" name="Line 31"/>
                <p:cNvSpPr>
                  <a:spLocks noChangeShapeType="1"/>
                </p:cNvSpPr>
                <p:nvPr/>
              </p:nvSpPr>
              <p:spPr bwMode="hidden">
                <a:xfrm>
                  <a:off x="2501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" name="Line 32"/>
                <p:cNvSpPr>
                  <a:spLocks noChangeShapeType="1"/>
                </p:cNvSpPr>
                <p:nvPr/>
              </p:nvSpPr>
              <p:spPr bwMode="hidden">
                <a:xfrm>
                  <a:off x="2245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" name="Line 33"/>
                <p:cNvSpPr>
                  <a:spLocks noChangeShapeType="1"/>
                </p:cNvSpPr>
                <p:nvPr/>
              </p:nvSpPr>
              <p:spPr bwMode="hidden">
                <a:xfrm>
                  <a:off x="1988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" name="Line 34"/>
                <p:cNvSpPr>
                  <a:spLocks noChangeShapeType="1"/>
                </p:cNvSpPr>
                <p:nvPr/>
              </p:nvSpPr>
              <p:spPr bwMode="hidden">
                <a:xfrm>
                  <a:off x="1732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" name="Line 35"/>
                <p:cNvSpPr>
                  <a:spLocks noChangeShapeType="1"/>
                </p:cNvSpPr>
                <p:nvPr/>
              </p:nvSpPr>
              <p:spPr bwMode="hidden">
                <a:xfrm>
                  <a:off x="1476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" name="Line 36"/>
                <p:cNvSpPr>
                  <a:spLocks noChangeShapeType="1"/>
                </p:cNvSpPr>
                <p:nvPr/>
              </p:nvSpPr>
              <p:spPr bwMode="hidden">
                <a:xfrm>
                  <a:off x="122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" name="Line 37"/>
                <p:cNvSpPr>
                  <a:spLocks noChangeShapeType="1"/>
                </p:cNvSpPr>
                <p:nvPr/>
              </p:nvSpPr>
              <p:spPr bwMode="hidden">
                <a:xfrm>
                  <a:off x="963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" name="Line 38"/>
                <p:cNvSpPr>
                  <a:spLocks noChangeShapeType="1"/>
                </p:cNvSpPr>
                <p:nvPr/>
              </p:nvSpPr>
              <p:spPr bwMode="hidden">
                <a:xfrm>
                  <a:off x="70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" name="Line 39"/>
                <p:cNvSpPr>
                  <a:spLocks noChangeShapeType="1"/>
                </p:cNvSpPr>
                <p:nvPr/>
              </p:nvSpPr>
              <p:spPr bwMode="hidden">
                <a:xfrm>
                  <a:off x="45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" name="Line 40"/>
                <p:cNvSpPr>
                  <a:spLocks noChangeShapeType="1"/>
                </p:cNvSpPr>
                <p:nvPr/>
              </p:nvSpPr>
              <p:spPr bwMode="hidden">
                <a:xfrm>
                  <a:off x="19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4550" y="163"/>
              <a:ext cx="1031" cy="3933"/>
              <a:chOff x="4550" y="163"/>
              <a:chExt cx="1031" cy="3933"/>
            </a:xfrm>
          </p:grpSpPr>
          <p:sp>
            <p:nvSpPr>
              <p:cNvPr id="7" name="Rectangle 42"/>
              <p:cNvSpPr>
                <a:spLocks noChangeArrowheads="1"/>
              </p:cNvSpPr>
              <p:nvPr/>
            </p:nvSpPr>
            <p:spPr bwMode="ltGray">
              <a:xfrm>
                <a:off x="5062" y="3790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" name="Rectangle 43"/>
              <p:cNvSpPr>
                <a:spLocks noChangeArrowheads="1"/>
              </p:cNvSpPr>
              <p:nvPr/>
            </p:nvSpPr>
            <p:spPr bwMode="ltGray">
              <a:xfrm>
                <a:off x="5319" y="3487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" name="Rectangle 44"/>
              <p:cNvSpPr>
                <a:spLocks noChangeArrowheads="1"/>
              </p:cNvSpPr>
              <p:nvPr/>
            </p:nvSpPr>
            <p:spPr bwMode="ltGray">
              <a:xfrm>
                <a:off x="5062" y="3487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" name="Rectangle 45"/>
              <p:cNvSpPr>
                <a:spLocks noChangeArrowheads="1"/>
              </p:cNvSpPr>
              <p:nvPr/>
            </p:nvSpPr>
            <p:spPr bwMode="ltGray">
              <a:xfrm>
                <a:off x="5319" y="2883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" name="Rectangle 46"/>
              <p:cNvSpPr>
                <a:spLocks noChangeArrowheads="1"/>
              </p:cNvSpPr>
              <p:nvPr/>
            </p:nvSpPr>
            <p:spPr bwMode="ltGray">
              <a:xfrm>
                <a:off x="5296" y="2580"/>
                <a:ext cx="285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" name="Rectangle 47"/>
              <p:cNvSpPr>
                <a:spLocks noChangeArrowheads="1"/>
              </p:cNvSpPr>
              <p:nvPr/>
            </p:nvSpPr>
            <p:spPr bwMode="ltGray">
              <a:xfrm>
                <a:off x="5062" y="2580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3" name="Rectangle 48"/>
              <p:cNvSpPr>
                <a:spLocks noChangeArrowheads="1"/>
              </p:cNvSpPr>
              <p:nvPr/>
            </p:nvSpPr>
            <p:spPr bwMode="ltGray">
              <a:xfrm>
                <a:off x="5319" y="2279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4" name="Rectangle 49"/>
              <p:cNvSpPr>
                <a:spLocks noChangeArrowheads="1"/>
              </p:cNvSpPr>
              <p:nvPr/>
            </p:nvSpPr>
            <p:spPr bwMode="ltGray">
              <a:xfrm>
                <a:off x="5062" y="197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5" name="Rectangle 50"/>
              <p:cNvSpPr>
                <a:spLocks noChangeArrowheads="1"/>
              </p:cNvSpPr>
              <p:nvPr/>
            </p:nvSpPr>
            <p:spPr bwMode="ltGray">
              <a:xfrm>
                <a:off x="5062" y="1674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6" name="Rectangle 51"/>
              <p:cNvSpPr>
                <a:spLocks noChangeArrowheads="1"/>
              </p:cNvSpPr>
              <p:nvPr/>
            </p:nvSpPr>
            <p:spPr bwMode="ltGray">
              <a:xfrm>
                <a:off x="5319" y="1372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7" name="Rectangle 52"/>
              <p:cNvSpPr>
                <a:spLocks noChangeArrowheads="1"/>
              </p:cNvSpPr>
              <p:nvPr/>
            </p:nvSpPr>
            <p:spPr bwMode="ltGray">
              <a:xfrm>
                <a:off x="5319" y="1071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8" name="Rectangle 53"/>
              <p:cNvSpPr>
                <a:spLocks noChangeArrowheads="1"/>
              </p:cNvSpPr>
              <p:nvPr/>
            </p:nvSpPr>
            <p:spPr bwMode="ltGray">
              <a:xfrm>
                <a:off x="5062" y="1071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9" name="Rectangle 54"/>
              <p:cNvSpPr>
                <a:spLocks noChangeArrowheads="1"/>
              </p:cNvSpPr>
              <p:nvPr/>
            </p:nvSpPr>
            <p:spPr bwMode="ltGray">
              <a:xfrm>
                <a:off x="4807" y="768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0" name="Rectangle 55"/>
              <p:cNvSpPr>
                <a:spLocks noChangeArrowheads="1"/>
              </p:cNvSpPr>
              <p:nvPr/>
            </p:nvSpPr>
            <p:spPr bwMode="ltGray">
              <a:xfrm>
                <a:off x="5319" y="46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1" name="Rectangle 56"/>
              <p:cNvSpPr>
                <a:spLocks noChangeArrowheads="1"/>
              </p:cNvSpPr>
              <p:nvPr/>
            </p:nvSpPr>
            <p:spPr bwMode="ltGray">
              <a:xfrm>
                <a:off x="4550" y="46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2" name="Rectangle 57"/>
              <p:cNvSpPr>
                <a:spLocks noChangeArrowheads="1"/>
              </p:cNvSpPr>
              <p:nvPr/>
            </p:nvSpPr>
            <p:spPr bwMode="ltGray">
              <a:xfrm>
                <a:off x="5319" y="163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3" name="Rectangle 58"/>
              <p:cNvSpPr>
                <a:spLocks noChangeArrowheads="1"/>
              </p:cNvSpPr>
              <p:nvPr/>
            </p:nvSpPr>
            <p:spPr bwMode="ltGray">
              <a:xfrm>
                <a:off x="5062" y="163"/>
                <a:ext cx="259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sp>
        <p:nvSpPr>
          <p:cNvPr id="91195" name="Rectangle 59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1196" name="Rectangle 6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" name="Rectangle 62"/>
          <p:cNvSpPr>
            <a:spLocks noGrp="1" noChangeArrowheads="1"/>
          </p:cNvSpPr>
          <p:nvPr>
            <p:ph type="ftr" sz="quarter" idx="11"/>
          </p:nvPr>
        </p:nvSpPr>
        <p:spPr>
          <a:xfrm>
            <a:off x="2590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E398D-F878-4007-B93B-14EF9FB31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6579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31977-6E4B-4193-B5C6-D501F0C84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07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FE97A-9F47-4897-91F8-7605DF84999F}" type="datetimeFigureOut">
              <a:rPr lang="ru-RU"/>
              <a:pPr>
                <a:defRPr/>
              </a:pPr>
              <a:t>16.12.2021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1176C-5DB9-40FF-8A12-B8B60FBD5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506793"/>
      </p:ext>
    </p:extLst>
  </p:cSld>
  <p:clrMapOvr>
    <a:masterClrMapping/>
  </p:clrMapOvr>
  <p:transition>
    <p:push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5F35D-26E5-4F95-8722-2D4116718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9177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1985963"/>
            <a:ext cx="3810000" cy="4110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43400" y="1985963"/>
            <a:ext cx="3810000" cy="4110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DEF44-2F57-4E8A-84F7-47CD22327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1305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25E8C-7A46-4E2C-AFA5-E7FFF1142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2468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D4760-5252-4776-940B-309D1E3B8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2370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C0756-C220-4E58-B26A-BC0FEB003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8568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6102B-A943-4508-A52E-DF2ABA513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6312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43D22-9556-4A4D-9C25-9B996B06B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9540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183B7-808C-4E62-845D-D6BCFDD1C0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4521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103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EE943-4CB8-4D26-937E-9FB2D9395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002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300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00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F5F6D-6581-4AD6-82E9-78FD7CD68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83316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B9FC3-CA63-48D4-ABFB-CBFE83B92D32}" type="datetimeFigureOut">
              <a:rPr lang="ru-RU"/>
              <a:pPr>
                <a:defRPr/>
              </a:pPr>
              <a:t>16.12.2021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EA05B-2112-4966-AB18-2526F0735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182121"/>
      </p:ext>
    </p:extLst>
  </p:cSld>
  <p:clrMapOvr>
    <a:masterClrMapping/>
  </p:clrMapOvr>
  <p:transition>
    <p:push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4ADF1-7BE8-40AD-96D1-878378CFD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413243"/>
      </p:ext>
    </p:extLst>
  </p:cSld>
  <p:clrMapOvr>
    <a:masterClrMapping/>
  </p:clrMapOvr>
  <p:transition spd="med">
    <p:comb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8AA37-1D7D-4DC6-96FD-9A77FA15C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191803"/>
      </p:ext>
    </p:extLst>
  </p:cSld>
  <p:clrMapOvr>
    <a:masterClrMapping/>
  </p:clrMapOvr>
  <p:transition spd="med">
    <p:comb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3C07F-EB46-4027-80D3-5E4521E7A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777880"/>
      </p:ext>
    </p:extLst>
  </p:cSld>
  <p:clrMapOvr>
    <a:masterClrMapping/>
  </p:clrMapOvr>
  <p:transition spd="med">
    <p:comb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0B6A1-0FFF-480A-A113-79B35A350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82438"/>
      </p:ext>
    </p:extLst>
  </p:cSld>
  <p:clrMapOvr>
    <a:masterClrMapping/>
  </p:clrMapOvr>
  <p:transition spd="med">
    <p:comb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12E5A-80EB-4C3A-A4AB-11B3A94F9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925395"/>
      </p:ext>
    </p:extLst>
  </p:cSld>
  <p:clrMapOvr>
    <a:masterClrMapping/>
  </p:clrMapOvr>
  <p:transition spd="med">
    <p:comb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A5E3B-E4CD-4204-86F0-D4952A07AD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984624"/>
      </p:ext>
    </p:extLst>
  </p:cSld>
  <p:clrMapOvr>
    <a:masterClrMapping/>
  </p:clrMapOvr>
  <p:transition spd="med">
    <p:comb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CAFDE-1E54-4663-AAAC-925A9C366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646994"/>
      </p:ext>
    </p:extLst>
  </p:cSld>
  <p:clrMapOvr>
    <a:masterClrMapping/>
  </p:clrMapOvr>
  <p:transition spd="med">
    <p:comb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9AC85-21BD-448F-B789-8D9B9EFD8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499708"/>
      </p:ext>
    </p:extLst>
  </p:cSld>
  <p:clrMapOvr>
    <a:masterClrMapping/>
  </p:clrMapOvr>
  <p:transition spd="med">
    <p:comb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3E79A-5146-4EB2-9EAD-8961C4BC6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827561"/>
      </p:ext>
    </p:extLst>
  </p:cSld>
  <p:clrMapOvr>
    <a:masterClrMapping/>
  </p:clrMapOvr>
  <p:transition spd="med">
    <p:comb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95D6F-384D-427D-829C-9FE7A2B47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91412"/>
      </p:ext>
    </p:extLst>
  </p:cSld>
  <p:clrMapOvr>
    <a:masterClrMapping/>
  </p:clrMapOvr>
  <p:transition spd="med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slideLayout" Target="../slideLayouts/slideLayout224.xml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3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42.xml"/><Relationship Id="rId12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3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41.xml"/><Relationship Id="rId11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4.xml"/><Relationship Id="rId14" Type="http://schemas.openxmlformats.org/officeDocument/2006/relationships/image" Target="../media/image3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5.xml"/><Relationship Id="rId13" Type="http://schemas.openxmlformats.org/officeDocument/2006/relationships/slideLayout" Target="../slideLayouts/slideLayout260.xml"/><Relationship Id="rId3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54.xml"/><Relationship Id="rId12" Type="http://schemas.openxmlformats.org/officeDocument/2006/relationships/slideLayout" Target="../slideLayouts/slideLayout259.xml"/><Relationship Id="rId2" Type="http://schemas.openxmlformats.org/officeDocument/2006/relationships/slideLayout" Target="../slideLayouts/slideLayout249.xml"/><Relationship Id="rId1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53.xml"/><Relationship Id="rId11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6.xml"/><Relationship Id="rId14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8.xml"/><Relationship Id="rId3" Type="http://schemas.openxmlformats.org/officeDocument/2006/relationships/slideLayout" Target="../slideLayouts/slideLayout263.xml"/><Relationship Id="rId7" Type="http://schemas.openxmlformats.org/officeDocument/2006/relationships/slideLayout" Target="../slideLayouts/slideLayout267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62.xml"/><Relationship Id="rId1" Type="http://schemas.openxmlformats.org/officeDocument/2006/relationships/slideLayout" Target="../slideLayouts/slideLayout261.xml"/><Relationship Id="rId6" Type="http://schemas.openxmlformats.org/officeDocument/2006/relationships/slideLayout" Target="../slideLayouts/slideLayout266.xml"/><Relationship Id="rId11" Type="http://schemas.openxmlformats.org/officeDocument/2006/relationships/slideLayout" Target="../slideLayouts/slideLayout271.xml"/><Relationship Id="rId5" Type="http://schemas.openxmlformats.org/officeDocument/2006/relationships/slideLayout" Target="../slideLayouts/slideLayout265.xml"/><Relationship Id="rId10" Type="http://schemas.openxmlformats.org/officeDocument/2006/relationships/slideLayout" Target="../slideLayouts/slideLayout270.xml"/><Relationship Id="rId4" Type="http://schemas.openxmlformats.org/officeDocument/2006/relationships/slideLayout" Target="../slideLayouts/slideLayout264.xml"/><Relationship Id="rId9" Type="http://schemas.openxmlformats.org/officeDocument/2006/relationships/slideLayout" Target="../slideLayouts/slideLayout269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9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78.xml"/><Relationship Id="rId12" Type="http://schemas.openxmlformats.org/officeDocument/2006/relationships/slideLayout" Target="../slideLayouts/slideLayout283.xml"/><Relationship Id="rId2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7.xml"/><Relationship Id="rId11" Type="http://schemas.openxmlformats.org/officeDocument/2006/relationships/slideLayout" Target="../slideLayouts/slideLayout282.xml"/><Relationship Id="rId5" Type="http://schemas.openxmlformats.org/officeDocument/2006/relationships/slideLayout" Target="../slideLayouts/slideLayout276.xml"/><Relationship Id="rId10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275.xml"/><Relationship Id="rId9" Type="http://schemas.openxmlformats.org/officeDocument/2006/relationships/slideLayout" Target="../slideLayouts/slideLayout280.xml"/><Relationship Id="rId14" Type="http://schemas.openxmlformats.org/officeDocument/2006/relationships/image" Target="../media/image1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9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85.xml"/><Relationship Id="rId1" Type="http://schemas.openxmlformats.org/officeDocument/2006/relationships/slideLayout" Target="../slideLayouts/slideLayout284.xml"/><Relationship Id="rId6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294.xml"/><Relationship Id="rId5" Type="http://schemas.openxmlformats.org/officeDocument/2006/relationships/slideLayout" Target="../slideLayouts/slideLayout288.xml"/><Relationship Id="rId10" Type="http://schemas.openxmlformats.org/officeDocument/2006/relationships/slideLayout" Target="../slideLayouts/slideLayout293.xml"/><Relationship Id="rId4" Type="http://schemas.openxmlformats.org/officeDocument/2006/relationships/slideLayout" Target="../slideLayouts/slideLayout287.xml"/><Relationship Id="rId9" Type="http://schemas.openxmlformats.org/officeDocument/2006/relationships/slideLayout" Target="../slideLayouts/slideLayout29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2.xml"/><Relationship Id="rId3" Type="http://schemas.openxmlformats.org/officeDocument/2006/relationships/slideLayout" Target="../slideLayouts/slideLayout297.xml"/><Relationship Id="rId7" Type="http://schemas.openxmlformats.org/officeDocument/2006/relationships/slideLayout" Target="../slideLayouts/slideLayout30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96.xml"/><Relationship Id="rId1" Type="http://schemas.openxmlformats.org/officeDocument/2006/relationships/slideLayout" Target="../slideLayouts/slideLayout295.xml"/><Relationship Id="rId6" Type="http://schemas.openxmlformats.org/officeDocument/2006/relationships/slideLayout" Target="../slideLayouts/slideLayout300.xml"/><Relationship Id="rId11" Type="http://schemas.openxmlformats.org/officeDocument/2006/relationships/slideLayout" Target="../slideLayouts/slideLayout305.xml"/><Relationship Id="rId5" Type="http://schemas.openxmlformats.org/officeDocument/2006/relationships/slideLayout" Target="../slideLayouts/slideLayout299.xml"/><Relationship Id="rId10" Type="http://schemas.openxmlformats.org/officeDocument/2006/relationships/slideLayout" Target="../slideLayouts/slideLayout304.xml"/><Relationship Id="rId4" Type="http://schemas.openxmlformats.org/officeDocument/2006/relationships/slideLayout" Target="../slideLayouts/slideLayout298.xml"/><Relationship Id="rId9" Type="http://schemas.openxmlformats.org/officeDocument/2006/relationships/slideLayout" Target="../slideLayouts/slideLayout30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3.xml"/><Relationship Id="rId3" Type="http://schemas.openxmlformats.org/officeDocument/2006/relationships/slideLayout" Target="../slideLayouts/slideLayout308.xml"/><Relationship Id="rId7" Type="http://schemas.openxmlformats.org/officeDocument/2006/relationships/slideLayout" Target="../slideLayouts/slideLayout31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307.xml"/><Relationship Id="rId1" Type="http://schemas.openxmlformats.org/officeDocument/2006/relationships/slideLayout" Target="../slideLayouts/slideLayout306.xml"/><Relationship Id="rId6" Type="http://schemas.openxmlformats.org/officeDocument/2006/relationships/slideLayout" Target="../slideLayouts/slideLayout311.xml"/><Relationship Id="rId11" Type="http://schemas.openxmlformats.org/officeDocument/2006/relationships/slideLayout" Target="../slideLayouts/slideLayout316.xml"/><Relationship Id="rId5" Type="http://schemas.openxmlformats.org/officeDocument/2006/relationships/slideLayout" Target="../slideLayouts/slideLayout310.xml"/><Relationship Id="rId10" Type="http://schemas.openxmlformats.org/officeDocument/2006/relationships/slideLayout" Target="../slideLayouts/slideLayout315.xml"/><Relationship Id="rId4" Type="http://schemas.openxmlformats.org/officeDocument/2006/relationships/slideLayout" Target="../slideLayouts/slideLayout309.xml"/><Relationship Id="rId9" Type="http://schemas.openxmlformats.org/officeDocument/2006/relationships/slideLayout" Target="../slideLayouts/slideLayout31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4.xml"/><Relationship Id="rId3" Type="http://schemas.openxmlformats.org/officeDocument/2006/relationships/slideLayout" Target="../slideLayouts/slideLayout319.xml"/><Relationship Id="rId7" Type="http://schemas.openxmlformats.org/officeDocument/2006/relationships/slideLayout" Target="../slideLayouts/slideLayout32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318.xml"/><Relationship Id="rId1" Type="http://schemas.openxmlformats.org/officeDocument/2006/relationships/slideLayout" Target="../slideLayouts/slideLayout317.xml"/><Relationship Id="rId6" Type="http://schemas.openxmlformats.org/officeDocument/2006/relationships/slideLayout" Target="../slideLayouts/slideLayout322.xml"/><Relationship Id="rId11" Type="http://schemas.openxmlformats.org/officeDocument/2006/relationships/slideLayout" Target="../slideLayouts/slideLayout327.xml"/><Relationship Id="rId5" Type="http://schemas.openxmlformats.org/officeDocument/2006/relationships/slideLayout" Target="../slideLayouts/slideLayout321.xml"/><Relationship Id="rId10" Type="http://schemas.openxmlformats.org/officeDocument/2006/relationships/slideLayout" Target="../slideLayouts/slideLayout326.xml"/><Relationship Id="rId4" Type="http://schemas.openxmlformats.org/officeDocument/2006/relationships/slideLayout" Target="../slideLayouts/slideLayout320.xml"/><Relationship Id="rId9" Type="http://schemas.openxmlformats.org/officeDocument/2006/relationships/slideLayout" Target="../slideLayouts/slideLayout32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5.xml"/><Relationship Id="rId13" Type="http://schemas.openxmlformats.org/officeDocument/2006/relationships/image" Target="../media/image7.wmf"/><Relationship Id="rId3" Type="http://schemas.openxmlformats.org/officeDocument/2006/relationships/slideLayout" Target="../slideLayouts/slideLayout330.xml"/><Relationship Id="rId7" Type="http://schemas.openxmlformats.org/officeDocument/2006/relationships/slideLayout" Target="../slideLayouts/slideLayout334.xml"/><Relationship Id="rId12" Type="http://schemas.openxmlformats.org/officeDocument/2006/relationships/theme" Target="../theme/theme28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329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28.xml"/><Relationship Id="rId6" Type="http://schemas.openxmlformats.org/officeDocument/2006/relationships/slideLayout" Target="../slideLayouts/slideLayout333.xml"/><Relationship Id="rId11" Type="http://schemas.openxmlformats.org/officeDocument/2006/relationships/slideLayout" Target="../slideLayouts/slideLayout338.xml"/><Relationship Id="rId5" Type="http://schemas.openxmlformats.org/officeDocument/2006/relationships/slideLayout" Target="../slideLayouts/slideLayout332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337.xml"/><Relationship Id="rId4" Type="http://schemas.openxmlformats.org/officeDocument/2006/relationships/slideLayout" Target="../slideLayouts/slideLayout331.xml"/><Relationship Id="rId9" Type="http://schemas.openxmlformats.org/officeDocument/2006/relationships/slideLayout" Target="../slideLayouts/slideLayout336.xml"/><Relationship Id="rId14" Type="http://schemas.openxmlformats.org/officeDocument/2006/relationships/image" Target="../media/image8.pn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6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41.xml"/><Relationship Id="rId7" Type="http://schemas.openxmlformats.org/officeDocument/2006/relationships/slideLayout" Target="../slideLayouts/slideLayout345.xml"/><Relationship Id="rId12" Type="http://schemas.openxmlformats.org/officeDocument/2006/relationships/slideLayout" Target="../slideLayouts/slideLayout350.xml"/><Relationship Id="rId2" Type="http://schemas.openxmlformats.org/officeDocument/2006/relationships/slideLayout" Target="../slideLayouts/slideLayout340.xml"/><Relationship Id="rId1" Type="http://schemas.openxmlformats.org/officeDocument/2006/relationships/slideLayout" Target="../slideLayouts/slideLayout339.xml"/><Relationship Id="rId6" Type="http://schemas.openxmlformats.org/officeDocument/2006/relationships/slideLayout" Target="../slideLayouts/slideLayout344.xml"/><Relationship Id="rId11" Type="http://schemas.openxmlformats.org/officeDocument/2006/relationships/slideLayout" Target="../slideLayouts/slideLayout349.xml"/><Relationship Id="rId5" Type="http://schemas.openxmlformats.org/officeDocument/2006/relationships/slideLayout" Target="../slideLayouts/slideLayout343.xml"/><Relationship Id="rId10" Type="http://schemas.openxmlformats.org/officeDocument/2006/relationships/slideLayout" Target="../slideLayouts/slideLayout348.xml"/><Relationship Id="rId4" Type="http://schemas.openxmlformats.org/officeDocument/2006/relationships/slideLayout" Target="../slideLayouts/slideLayout342.xml"/><Relationship Id="rId9" Type="http://schemas.openxmlformats.org/officeDocument/2006/relationships/slideLayout" Target="../slideLayouts/slideLayout3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8.xml"/><Relationship Id="rId3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57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52.xml"/><Relationship Id="rId1" Type="http://schemas.openxmlformats.org/officeDocument/2006/relationships/slideLayout" Target="../slideLayouts/slideLayout351.xml"/><Relationship Id="rId6" Type="http://schemas.openxmlformats.org/officeDocument/2006/relationships/slideLayout" Target="../slideLayouts/slideLayout356.xml"/><Relationship Id="rId11" Type="http://schemas.openxmlformats.org/officeDocument/2006/relationships/slideLayout" Target="../slideLayouts/slideLayout361.xml"/><Relationship Id="rId5" Type="http://schemas.openxmlformats.org/officeDocument/2006/relationships/slideLayout" Target="../slideLayouts/slideLayout355.xml"/><Relationship Id="rId10" Type="http://schemas.openxmlformats.org/officeDocument/2006/relationships/slideLayout" Target="../slideLayouts/slideLayout360.xml"/><Relationship Id="rId4" Type="http://schemas.openxmlformats.org/officeDocument/2006/relationships/slideLayout" Target="../slideLayouts/slideLayout354.xml"/><Relationship Id="rId9" Type="http://schemas.openxmlformats.org/officeDocument/2006/relationships/slideLayout" Target="../slideLayouts/slideLayout359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9.xml"/><Relationship Id="rId3" Type="http://schemas.openxmlformats.org/officeDocument/2006/relationships/slideLayout" Target="../slideLayouts/slideLayout364.xml"/><Relationship Id="rId7" Type="http://schemas.openxmlformats.org/officeDocument/2006/relationships/slideLayout" Target="../slideLayouts/slideLayout368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63.xml"/><Relationship Id="rId1" Type="http://schemas.openxmlformats.org/officeDocument/2006/relationships/slideLayout" Target="../slideLayouts/slideLayout362.xml"/><Relationship Id="rId6" Type="http://schemas.openxmlformats.org/officeDocument/2006/relationships/slideLayout" Target="../slideLayouts/slideLayout367.xml"/><Relationship Id="rId11" Type="http://schemas.openxmlformats.org/officeDocument/2006/relationships/slideLayout" Target="../slideLayouts/slideLayout372.xml"/><Relationship Id="rId5" Type="http://schemas.openxmlformats.org/officeDocument/2006/relationships/slideLayout" Target="../slideLayouts/slideLayout366.xml"/><Relationship Id="rId10" Type="http://schemas.openxmlformats.org/officeDocument/2006/relationships/slideLayout" Target="../slideLayouts/slideLayout371.xml"/><Relationship Id="rId4" Type="http://schemas.openxmlformats.org/officeDocument/2006/relationships/slideLayout" Target="../slideLayouts/slideLayout365.xml"/><Relationship Id="rId9" Type="http://schemas.openxmlformats.org/officeDocument/2006/relationships/slideLayout" Target="../slideLayouts/slideLayout370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0.xml"/><Relationship Id="rId3" Type="http://schemas.openxmlformats.org/officeDocument/2006/relationships/slideLayout" Target="../slideLayouts/slideLayout375.xml"/><Relationship Id="rId7" Type="http://schemas.openxmlformats.org/officeDocument/2006/relationships/slideLayout" Target="../slideLayouts/slideLayout379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74.xml"/><Relationship Id="rId1" Type="http://schemas.openxmlformats.org/officeDocument/2006/relationships/slideLayout" Target="../slideLayouts/slideLayout373.xml"/><Relationship Id="rId6" Type="http://schemas.openxmlformats.org/officeDocument/2006/relationships/slideLayout" Target="../slideLayouts/slideLayout378.xml"/><Relationship Id="rId11" Type="http://schemas.openxmlformats.org/officeDocument/2006/relationships/slideLayout" Target="../slideLayouts/slideLayout383.xml"/><Relationship Id="rId5" Type="http://schemas.openxmlformats.org/officeDocument/2006/relationships/slideLayout" Target="../slideLayouts/slideLayout377.xml"/><Relationship Id="rId10" Type="http://schemas.openxmlformats.org/officeDocument/2006/relationships/slideLayout" Target="../slideLayouts/slideLayout382.xml"/><Relationship Id="rId4" Type="http://schemas.openxmlformats.org/officeDocument/2006/relationships/slideLayout" Target="../slideLayouts/slideLayout376.xml"/><Relationship Id="rId9" Type="http://schemas.openxmlformats.org/officeDocument/2006/relationships/slideLayout" Target="../slideLayouts/slideLayout381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1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386.xml"/><Relationship Id="rId7" Type="http://schemas.openxmlformats.org/officeDocument/2006/relationships/slideLayout" Target="../slideLayouts/slideLayout390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85.xml"/><Relationship Id="rId1" Type="http://schemas.openxmlformats.org/officeDocument/2006/relationships/slideLayout" Target="../slideLayouts/slideLayout384.xml"/><Relationship Id="rId6" Type="http://schemas.openxmlformats.org/officeDocument/2006/relationships/slideLayout" Target="../slideLayouts/slideLayout389.xml"/><Relationship Id="rId11" Type="http://schemas.openxmlformats.org/officeDocument/2006/relationships/slideLayout" Target="../slideLayouts/slideLayout394.xml"/><Relationship Id="rId5" Type="http://schemas.openxmlformats.org/officeDocument/2006/relationships/slideLayout" Target="../slideLayouts/slideLayout388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393.xml"/><Relationship Id="rId4" Type="http://schemas.openxmlformats.org/officeDocument/2006/relationships/slideLayout" Target="../slideLayouts/slideLayout387.xml"/><Relationship Id="rId9" Type="http://schemas.openxmlformats.org/officeDocument/2006/relationships/slideLayout" Target="../slideLayouts/slideLayout392.xml"/><Relationship Id="rId14" Type="http://schemas.openxmlformats.org/officeDocument/2006/relationships/image" Target="../media/image1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1B92259-4F41-4530-A63A-A4CBA6BDC8F0}" type="datetimeFigureOut">
              <a:rPr lang="ru-RU"/>
              <a:pPr>
                <a:defRPr/>
              </a:pPr>
              <a:t>16.12.2021</a:t>
            </a:fld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E4E012E-A07E-427B-AAD8-CFEAE764B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06" r:id="rId1"/>
    <p:sldLayoutId id="2147487807" r:id="rId2"/>
    <p:sldLayoutId id="2147487808" r:id="rId3"/>
    <p:sldLayoutId id="2147487809" r:id="rId4"/>
    <p:sldLayoutId id="2147487810" r:id="rId5"/>
    <p:sldLayoutId id="2147487811" r:id="rId6"/>
    <p:sldLayoutId id="2147487812" r:id="rId7"/>
    <p:sldLayoutId id="2147487813" r:id="rId8"/>
    <p:sldLayoutId id="2147487814" r:id="rId9"/>
    <p:sldLayoutId id="2147487815" r:id="rId10"/>
    <p:sldLayoutId id="2147487816" r:id="rId11"/>
    <p:sldLayoutId id="2147487678" r:id="rId12"/>
    <p:sldLayoutId id="2147487679" r:id="rId13"/>
    <p:sldLayoutId id="2147487680" r:id="rId14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813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0249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1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07FB0C9F-9F0C-43F6-89E9-BB3D6038D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906" r:id="rId1"/>
    <p:sldLayoutId id="2147487691" r:id="rId2"/>
    <p:sldLayoutId id="2147487692" r:id="rId3"/>
    <p:sldLayoutId id="2147487693" r:id="rId4"/>
    <p:sldLayoutId id="2147487694" r:id="rId5"/>
    <p:sldLayoutId id="2147487695" r:id="rId6"/>
    <p:sldLayoutId id="2147487696" r:id="rId7"/>
    <p:sldLayoutId id="2147487697" r:id="rId8"/>
    <p:sldLayoutId id="2147487698" r:id="rId9"/>
    <p:sldLayoutId id="2147487699" r:id="rId10"/>
    <p:sldLayoutId id="2147487700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48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8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48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8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48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  <p:bldP spid="48134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81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81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8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8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81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81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8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8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81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81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8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8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81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81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8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8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81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81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8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8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14A9DC5-E65B-4011-AEBD-2AD1BD264C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07" r:id="rId1"/>
    <p:sldLayoutId id="2147487908" r:id="rId2"/>
    <p:sldLayoutId id="2147487909" r:id="rId3"/>
    <p:sldLayoutId id="2147487910" r:id="rId4"/>
    <p:sldLayoutId id="2147487911" r:id="rId5"/>
    <p:sldLayoutId id="2147487912" r:id="rId6"/>
    <p:sldLayoutId id="2147487913" r:id="rId7"/>
    <p:sldLayoutId id="2147487914" r:id="rId8"/>
    <p:sldLayoutId id="2147487915" r:id="rId9"/>
    <p:sldLayoutId id="2147487916" r:id="rId10"/>
    <p:sldLayoutId id="2147487917" r:id="rId11"/>
    <p:sldLayoutId id="2147487918" r:id="rId12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2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2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12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12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2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2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12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12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2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2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12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12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2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2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12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12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2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2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12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12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5053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297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2298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2299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2300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2301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5053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053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304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2305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2306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2307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5054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309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5054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311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5054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313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2314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2315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055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15055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055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055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055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3B0BF519-225C-4A80-A658-104949665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055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919" r:id="rId1"/>
    <p:sldLayoutId id="2147487920" r:id="rId2"/>
    <p:sldLayoutId id="2147487921" r:id="rId3"/>
    <p:sldLayoutId id="2147487922" r:id="rId4"/>
    <p:sldLayoutId id="2147487923" r:id="rId5"/>
    <p:sldLayoutId id="2147487924" r:id="rId6"/>
    <p:sldLayoutId id="2147487925" r:id="rId7"/>
    <p:sldLayoutId id="2147487926" r:id="rId8"/>
    <p:sldLayoutId id="2147487927" r:id="rId9"/>
    <p:sldLayoutId id="2147487928" r:id="rId10"/>
    <p:sldLayoutId id="2147487929" r:id="rId11"/>
    <p:sldLayoutId id="2147487701" r:id="rId12"/>
    <p:sldLayoutId id="2147487702" r:id="rId13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5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0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0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50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0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0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0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50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0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0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0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50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0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0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0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50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0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0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0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50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0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52" grpId="0"/>
      <p:bldP spid="150553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055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05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505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505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055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05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505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505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055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05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505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505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055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05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505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505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055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05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505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505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91467BCD-F169-4402-A586-A1377D7EE3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3320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13321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13322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hlink"/>
                </a:solidFill>
              </a:endParaRPr>
            </a:p>
          </p:txBody>
        </p:sp>
        <p:sp>
          <p:nvSpPr>
            <p:cNvPr id="13323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hlink"/>
                </a:solidFill>
              </a:endParaRPr>
            </a:p>
          </p:txBody>
        </p:sp>
        <p:sp>
          <p:nvSpPr>
            <p:cNvPr id="13324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accent2"/>
                </a:solidFill>
              </a:endParaRPr>
            </a:p>
          </p:txBody>
        </p:sp>
        <p:sp>
          <p:nvSpPr>
            <p:cNvPr id="13325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hlink"/>
                </a:solidFill>
              </a:endParaRPr>
            </a:p>
          </p:txBody>
        </p:sp>
        <p:sp>
          <p:nvSpPr>
            <p:cNvPr id="13326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13327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accent2"/>
                </a:solidFill>
              </a:endParaRPr>
            </a:p>
          </p:txBody>
        </p:sp>
        <p:sp>
          <p:nvSpPr>
            <p:cNvPr id="13328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1331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5873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30" r:id="rId1"/>
    <p:sldLayoutId id="2147487703" r:id="rId2"/>
    <p:sldLayoutId id="2147487704" r:id="rId3"/>
    <p:sldLayoutId id="2147487705" r:id="rId4"/>
    <p:sldLayoutId id="2147487706" r:id="rId5"/>
    <p:sldLayoutId id="2147487707" r:id="rId6"/>
    <p:sldLayoutId id="2147487708" r:id="rId7"/>
    <p:sldLayoutId id="2147487709" r:id="rId8"/>
    <p:sldLayoutId id="2147487710" r:id="rId9"/>
    <p:sldLayoutId id="2147487711" r:id="rId10"/>
    <p:sldLayoutId id="2147487712" r:id="rId11"/>
    <p:sldLayoutId id="2147487713" r:id="rId12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31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3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33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33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31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3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33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33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31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3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33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33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31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3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33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33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31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3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33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33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89804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8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9131300" cy="6845300"/>
            <a:chOff x="0" y="0"/>
            <a:chExt cx="5752" cy="4312"/>
          </a:xfrm>
        </p:grpSpPr>
        <p:grpSp>
          <p:nvGrpSpPr>
            <p:cNvPr id="14344" name="Group 3"/>
            <p:cNvGrpSpPr>
              <a:grpSpLocks/>
            </p:cNvGrpSpPr>
            <p:nvPr/>
          </p:nvGrpSpPr>
          <p:grpSpPr bwMode="auto">
            <a:xfrm>
              <a:off x="0" y="0"/>
              <a:ext cx="5752" cy="4312"/>
              <a:chOff x="0" y="0"/>
              <a:chExt cx="5752" cy="4312"/>
            </a:xfrm>
          </p:grpSpPr>
          <p:sp>
            <p:nvSpPr>
              <p:cNvPr id="14372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52" cy="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4373" name="Rectangle 5"/>
              <p:cNvSpPr>
                <a:spLocks noChangeArrowheads="1"/>
              </p:cNvSpPr>
              <p:nvPr/>
            </p:nvSpPr>
            <p:spPr bwMode="auto">
              <a:xfrm>
                <a:off x="0" y="4213"/>
                <a:ext cx="5752" cy="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4374" name="Rectangle 6"/>
              <p:cNvSpPr>
                <a:spLocks noChangeArrowheads="1"/>
              </p:cNvSpPr>
              <p:nvPr/>
            </p:nvSpPr>
            <p:spPr bwMode="auto">
              <a:xfrm>
                <a:off x="5643" y="0"/>
                <a:ext cx="108" cy="4312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50000">
                    <a:srgbClr val="0000E5"/>
                  </a:gs>
                  <a:gs pos="100000">
                    <a:srgbClr val="00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4375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9" cy="4310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50000">
                    <a:srgbClr val="0000E5"/>
                  </a:gs>
                  <a:gs pos="100000">
                    <a:srgbClr val="00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14345" name="Group 8"/>
            <p:cNvGrpSpPr>
              <a:grpSpLocks/>
            </p:cNvGrpSpPr>
            <p:nvPr/>
          </p:nvGrpSpPr>
          <p:grpSpPr bwMode="auto">
            <a:xfrm>
              <a:off x="256" y="130"/>
              <a:ext cx="5266" cy="1049"/>
              <a:chOff x="256" y="130"/>
              <a:chExt cx="5266" cy="1049"/>
            </a:xfrm>
          </p:grpSpPr>
          <p:grpSp>
            <p:nvGrpSpPr>
              <p:cNvPr id="14346" name="Group 9"/>
              <p:cNvGrpSpPr>
                <a:grpSpLocks/>
              </p:cNvGrpSpPr>
              <p:nvPr/>
            </p:nvGrpSpPr>
            <p:grpSpPr bwMode="auto">
              <a:xfrm>
                <a:off x="256" y="407"/>
                <a:ext cx="5266" cy="772"/>
                <a:chOff x="256" y="407"/>
                <a:chExt cx="5266" cy="772"/>
              </a:xfrm>
            </p:grpSpPr>
            <p:grpSp>
              <p:nvGrpSpPr>
                <p:cNvPr id="14364" name="Group 10"/>
                <p:cNvGrpSpPr>
                  <a:grpSpLocks/>
                </p:cNvGrpSpPr>
                <p:nvPr/>
              </p:nvGrpSpPr>
              <p:grpSpPr bwMode="auto">
                <a:xfrm>
                  <a:off x="257" y="416"/>
                  <a:ext cx="5255" cy="753"/>
                  <a:chOff x="257" y="416"/>
                  <a:chExt cx="5255" cy="753"/>
                </a:xfrm>
              </p:grpSpPr>
              <p:sp>
                <p:nvSpPr>
                  <p:cNvPr id="14367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416"/>
                    <a:ext cx="525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368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603"/>
                    <a:ext cx="525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369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793"/>
                    <a:ext cx="5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370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980"/>
                    <a:ext cx="525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37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1169"/>
                    <a:ext cx="5226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4365" name="Rectangle 16"/>
                <p:cNvSpPr>
                  <a:spLocks noChangeArrowheads="1"/>
                </p:cNvSpPr>
                <p:nvPr/>
              </p:nvSpPr>
              <p:spPr bwMode="auto">
                <a:xfrm>
                  <a:off x="256" y="407"/>
                  <a:ext cx="70" cy="77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4366" name="Rectangle 17"/>
                <p:cNvSpPr>
                  <a:spLocks noChangeArrowheads="1"/>
                </p:cNvSpPr>
                <p:nvPr/>
              </p:nvSpPr>
              <p:spPr bwMode="auto">
                <a:xfrm>
                  <a:off x="5452" y="407"/>
                  <a:ext cx="70" cy="77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14347" name="Group 18"/>
              <p:cNvGrpSpPr>
                <a:grpSpLocks/>
              </p:cNvGrpSpPr>
              <p:nvPr/>
            </p:nvGrpSpPr>
            <p:grpSpPr bwMode="auto">
              <a:xfrm>
                <a:off x="440" y="130"/>
                <a:ext cx="4893" cy="921"/>
                <a:chOff x="440" y="130"/>
                <a:chExt cx="4893" cy="921"/>
              </a:xfrm>
            </p:grpSpPr>
            <p:grpSp>
              <p:nvGrpSpPr>
                <p:cNvPr id="14348" name="Group 19"/>
                <p:cNvGrpSpPr>
                  <a:grpSpLocks/>
                </p:cNvGrpSpPr>
                <p:nvPr/>
              </p:nvGrpSpPr>
              <p:grpSpPr bwMode="auto">
                <a:xfrm>
                  <a:off x="440" y="591"/>
                  <a:ext cx="347" cy="460"/>
                  <a:chOff x="440" y="591"/>
                  <a:chExt cx="347" cy="460"/>
                </a:xfrm>
              </p:grpSpPr>
              <p:sp>
                <p:nvSpPr>
                  <p:cNvPr id="14361" name="Freeform 20"/>
                  <p:cNvSpPr>
                    <a:spLocks/>
                  </p:cNvSpPr>
                  <p:nvPr/>
                </p:nvSpPr>
                <p:spPr bwMode="auto">
                  <a:xfrm>
                    <a:off x="612" y="610"/>
                    <a:ext cx="1" cy="360"/>
                  </a:xfrm>
                  <a:custGeom>
                    <a:avLst/>
                    <a:gdLst>
                      <a:gd name="T0" fmla="*/ 0 w 1"/>
                      <a:gd name="T1" fmla="*/ 359 h 360"/>
                      <a:gd name="T2" fmla="*/ 0 w 1"/>
                      <a:gd name="T3" fmla="*/ 0 h 36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60">
                        <a:moveTo>
                          <a:pt x="0" y="359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362" name="Freeform 21"/>
                  <p:cNvSpPr>
                    <a:spLocks/>
                  </p:cNvSpPr>
                  <p:nvPr/>
                </p:nvSpPr>
                <p:spPr bwMode="auto">
                  <a:xfrm>
                    <a:off x="607" y="591"/>
                    <a:ext cx="180" cy="119"/>
                  </a:xfrm>
                  <a:custGeom>
                    <a:avLst/>
                    <a:gdLst>
                      <a:gd name="T0" fmla="*/ 0 w 180"/>
                      <a:gd name="T1" fmla="*/ 0 h 119"/>
                      <a:gd name="T2" fmla="*/ 17 w 180"/>
                      <a:gd name="T3" fmla="*/ 0 h 119"/>
                      <a:gd name="T4" fmla="*/ 34 w 180"/>
                      <a:gd name="T5" fmla="*/ 0 h 119"/>
                      <a:gd name="T6" fmla="*/ 46 w 180"/>
                      <a:gd name="T7" fmla="*/ 8 h 119"/>
                      <a:gd name="T8" fmla="*/ 57 w 180"/>
                      <a:gd name="T9" fmla="*/ 23 h 119"/>
                      <a:gd name="T10" fmla="*/ 81 w 180"/>
                      <a:gd name="T11" fmla="*/ 31 h 119"/>
                      <a:gd name="T12" fmla="*/ 104 w 180"/>
                      <a:gd name="T13" fmla="*/ 39 h 119"/>
                      <a:gd name="T14" fmla="*/ 127 w 180"/>
                      <a:gd name="T15" fmla="*/ 31 h 119"/>
                      <a:gd name="T16" fmla="*/ 150 w 180"/>
                      <a:gd name="T17" fmla="*/ 23 h 119"/>
                      <a:gd name="T18" fmla="*/ 161 w 180"/>
                      <a:gd name="T19" fmla="*/ 16 h 119"/>
                      <a:gd name="T20" fmla="*/ 179 w 180"/>
                      <a:gd name="T21" fmla="*/ 0 h 119"/>
                      <a:gd name="T22" fmla="*/ 155 w 180"/>
                      <a:gd name="T23" fmla="*/ 47 h 119"/>
                      <a:gd name="T24" fmla="*/ 138 w 180"/>
                      <a:gd name="T25" fmla="*/ 87 h 119"/>
                      <a:gd name="T26" fmla="*/ 115 w 180"/>
                      <a:gd name="T27" fmla="*/ 110 h 119"/>
                      <a:gd name="T28" fmla="*/ 92 w 180"/>
                      <a:gd name="T29" fmla="*/ 118 h 119"/>
                      <a:gd name="T30" fmla="*/ 63 w 180"/>
                      <a:gd name="T31" fmla="*/ 118 h 119"/>
                      <a:gd name="T32" fmla="*/ 46 w 180"/>
                      <a:gd name="T33" fmla="*/ 102 h 119"/>
                      <a:gd name="T34" fmla="*/ 40 w 180"/>
                      <a:gd name="T35" fmla="*/ 102 h 119"/>
                      <a:gd name="T36" fmla="*/ 29 w 180"/>
                      <a:gd name="T37" fmla="*/ 95 h 119"/>
                      <a:gd name="T38" fmla="*/ 17 w 180"/>
                      <a:gd name="T39" fmla="*/ 95 h 119"/>
                      <a:gd name="T40" fmla="*/ 0 w 180"/>
                      <a:gd name="T41" fmla="*/ 95 h 119"/>
                      <a:gd name="T42" fmla="*/ 0 w 180"/>
                      <a:gd name="T43" fmla="*/ 0 h 119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180" h="119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34" y="0"/>
                        </a:lnTo>
                        <a:lnTo>
                          <a:pt x="46" y="8"/>
                        </a:lnTo>
                        <a:lnTo>
                          <a:pt x="57" y="23"/>
                        </a:lnTo>
                        <a:lnTo>
                          <a:pt x="81" y="31"/>
                        </a:lnTo>
                        <a:lnTo>
                          <a:pt x="104" y="39"/>
                        </a:lnTo>
                        <a:lnTo>
                          <a:pt x="127" y="31"/>
                        </a:lnTo>
                        <a:lnTo>
                          <a:pt x="150" y="23"/>
                        </a:lnTo>
                        <a:lnTo>
                          <a:pt x="161" y="16"/>
                        </a:lnTo>
                        <a:lnTo>
                          <a:pt x="179" y="0"/>
                        </a:lnTo>
                        <a:lnTo>
                          <a:pt x="155" y="47"/>
                        </a:lnTo>
                        <a:lnTo>
                          <a:pt x="138" y="87"/>
                        </a:lnTo>
                        <a:lnTo>
                          <a:pt x="115" y="110"/>
                        </a:lnTo>
                        <a:lnTo>
                          <a:pt x="92" y="118"/>
                        </a:lnTo>
                        <a:lnTo>
                          <a:pt x="63" y="118"/>
                        </a:lnTo>
                        <a:lnTo>
                          <a:pt x="46" y="102"/>
                        </a:lnTo>
                        <a:lnTo>
                          <a:pt x="40" y="102"/>
                        </a:lnTo>
                        <a:lnTo>
                          <a:pt x="29" y="95"/>
                        </a:lnTo>
                        <a:lnTo>
                          <a:pt x="17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363" name="Freeform 22"/>
                  <p:cNvSpPr>
                    <a:spLocks/>
                  </p:cNvSpPr>
                  <p:nvPr/>
                </p:nvSpPr>
                <p:spPr bwMode="auto">
                  <a:xfrm>
                    <a:off x="440" y="923"/>
                    <a:ext cx="179" cy="128"/>
                  </a:xfrm>
                  <a:custGeom>
                    <a:avLst/>
                    <a:gdLst>
                      <a:gd name="T0" fmla="*/ 104 w 179"/>
                      <a:gd name="T1" fmla="*/ 121 h 128"/>
                      <a:gd name="T2" fmla="*/ 141 w 179"/>
                      <a:gd name="T3" fmla="*/ 102 h 128"/>
                      <a:gd name="T4" fmla="*/ 166 w 179"/>
                      <a:gd name="T5" fmla="*/ 83 h 128"/>
                      <a:gd name="T6" fmla="*/ 178 w 179"/>
                      <a:gd name="T7" fmla="*/ 58 h 128"/>
                      <a:gd name="T8" fmla="*/ 178 w 179"/>
                      <a:gd name="T9" fmla="*/ 38 h 128"/>
                      <a:gd name="T10" fmla="*/ 166 w 179"/>
                      <a:gd name="T11" fmla="*/ 19 h 128"/>
                      <a:gd name="T12" fmla="*/ 141 w 179"/>
                      <a:gd name="T13" fmla="*/ 6 h 128"/>
                      <a:gd name="T14" fmla="*/ 110 w 179"/>
                      <a:gd name="T15" fmla="*/ 0 h 128"/>
                      <a:gd name="T16" fmla="*/ 74 w 179"/>
                      <a:gd name="T17" fmla="*/ 6 h 128"/>
                      <a:gd name="T18" fmla="*/ 40 w 179"/>
                      <a:gd name="T19" fmla="*/ 22 h 128"/>
                      <a:gd name="T20" fmla="*/ 12 w 179"/>
                      <a:gd name="T21" fmla="*/ 44 h 128"/>
                      <a:gd name="T22" fmla="*/ 0 w 179"/>
                      <a:gd name="T23" fmla="*/ 70 h 128"/>
                      <a:gd name="T24" fmla="*/ 0 w 179"/>
                      <a:gd name="T25" fmla="*/ 89 h 128"/>
                      <a:gd name="T26" fmla="*/ 12 w 179"/>
                      <a:gd name="T27" fmla="*/ 108 h 128"/>
                      <a:gd name="T28" fmla="*/ 37 w 179"/>
                      <a:gd name="T29" fmla="*/ 121 h 128"/>
                      <a:gd name="T30" fmla="*/ 68 w 179"/>
                      <a:gd name="T31" fmla="*/ 127 h 128"/>
                      <a:gd name="T32" fmla="*/ 104 w 179"/>
                      <a:gd name="T33" fmla="*/ 121 h 12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79" h="128">
                        <a:moveTo>
                          <a:pt x="104" y="121"/>
                        </a:moveTo>
                        <a:lnTo>
                          <a:pt x="141" y="102"/>
                        </a:lnTo>
                        <a:lnTo>
                          <a:pt x="166" y="83"/>
                        </a:lnTo>
                        <a:lnTo>
                          <a:pt x="178" y="58"/>
                        </a:lnTo>
                        <a:lnTo>
                          <a:pt x="178" y="38"/>
                        </a:lnTo>
                        <a:lnTo>
                          <a:pt x="166" y="19"/>
                        </a:lnTo>
                        <a:lnTo>
                          <a:pt x="141" y="6"/>
                        </a:lnTo>
                        <a:lnTo>
                          <a:pt x="110" y="0"/>
                        </a:lnTo>
                        <a:lnTo>
                          <a:pt x="74" y="6"/>
                        </a:lnTo>
                        <a:lnTo>
                          <a:pt x="40" y="22"/>
                        </a:lnTo>
                        <a:lnTo>
                          <a:pt x="12" y="44"/>
                        </a:lnTo>
                        <a:lnTo>
                          <a:pt x="0" y="70"/>
                        </a:lnTo>
                        <a:lnTo>
                          <a:pt x="0" y="89"/>
                        </a:lnTo>
                        <a:lnTo>
                          <a:pt x="12" y="108"/>
                        </a:lnTo>
                        <a:lnTo>
                          <a:pt x="37" y="121"/>
                        </a:lnTo>
                        <a:lnTo>
                          <a:pt x="68" y="127"/>
                        </a:lnTo>
                        <a:lnTo>
                          <a:pt x="104" y="121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349" name="Group 23"/>
                <p:cNvGrpSpPr>
                  <a:grpSpLocks/>
                </p:cNvGrpSpPr>
                <p:nvPr/>
              </p:nvGrpSpPr>
              <p:grpSpPr bwMode="auto">
                <a:xfrm>
                  <a:off x="4842" y="305"/>
                  <a:ext cx="491" cy="521"/>
                  <a:chOff x="4842" y="305"/>
                  <a:chExt cx="491" cy="521"/>
                </a:xfrm>
              </p:grpSpPr>
              <p:sp>
                <p:nvSpPr>
                  <p:cNvPr id="14356" name="Freeform 24"/>
                  <p:cNvSpPr>
                    <a:spLocks/>
                  </p:cNvSpPr>
                  <p:nvPr/>
                </p:nvSpPr>
                <p:spPr bwMode="auto">
                  <a:xfrm>
                    <a:off x="5019" y="398"/>
                    <a:ext cx="1" cy="350"/>
                  </a:xfrm>
                  <a:custGeom>
                    <a:avLst/>
                    <a:gdLst>
                      <a:gd name="T0" fmla="*/ 0 w 1"/>
                      <a:gd name="T1" fmla="*/ 349 h 350"/>
                      <a:gd name="T2" fmla="*/ 0 w 1"/>
                      <a:gd name="T3" fmla="*/ 0 h 35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50">
                        <a:moveTo>
                          <a:pt x="0" y="349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357" name="Freeform 25"/>
                  <p:cNvSpPr>
                    <a:spLocks/>
                  </p:cNvSpPr>
                  <p:nvPr/>
                </p:nvSpPr>
                <p:spPr bwMode="auto">
                  <a:xfrm>
                    <a:off x="4842" y="702"/>
                    <a:ext cx="184" cy="124"/>
                  </a:xfrm>
                  <a:custGeom>
                    <a:avLst/>
                    <a:gdLst>
                      <a:gd name="T0" fmla="*/ 107 w 184"/>
                      <a:gd name="T1" fmla="*/ 117 h 124"/>
                      <a:gd name="T2" fmla="*/ 145 w 184"/>
                      <a:gd name="T3" fmla="*/ 99 h 124"/>
                      <a:gd name="T4" fmla="*/ 170 w 184"/>
                      <a:gd name="T5" fmla="*/ 80 h 124"/>
                      <a:gd name="T6" fmla="*/ 183 w 184"/>
                      <a:gd name="T7" fmla="*/ 56 h 124"/>
                      <a:gd name="T8" fmla="*/ 183 w 184"/>
                      <a:gd name="T9" fmla="*/ 37 h 124"/>
                      <a:gd name="T10" fmla="*/ 170 w 184"/>
                      <a:gd name="T11" fmla="*/ 18 h 124"/>
                      <a:gd name="T12" fmla="*/ 145 w 184"/>
                      <a:gd name="T13" fmla="*/ 6 h 124"/>
                      <a:gd name="T14" fmla="*/ 113 w 184"/>
                      <a:gd name="T15" fmla="*/ 0 h 124"/>
                      <a:gd name="T16" fmla="*/ 76 w 184"/>
                      <a:gd name="T17" fmla="*/ 6 h 124"/>
                      <a:gd name="T18" fmla="*/ 38 w 184"/>
                      <a:gd name="T19" fmla="*/ 24 h 124"/>
                      <a:gd name="T20" fmla="*/ 13 w 184"/>
                      <a:gd name="T21" fmla="*/ 43 h 124"/>
                      <a:gd name="T22" fmla="*/ 0 w 184"/>
                      <a:gd name="T23" fmla="*/ 68 h 124"/>
                      <a:gd name="T24" fmla="*/ 0 w 184"/>
                      <a:gd name="T25" fmla="*/ 86 h 124"/>
                      <a:gd name="T26" fmla="*/ 13 w 184"/>
                      <a:gd name="T27" fmla="*/ 105 h 124"/>
                      <a:gd name="T28" fmla="*/ 38 w 184"/>
                      <a:gd name="T29" fmla="*/ 117 h 124"/>
                      <a:gd name="T30" fmla="*/ 70 w 184"/>
                      <a:gd name="T31" fmla="*/ 123 h 124"/>
                      <a:gd name="T32" fmla="*/ 107 w 184"/>
                      <a:gd name="T33" fmla="*/ 117 h 12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84" h="124">
                        <a:moveTo>
                          <a:pt x="107" y="117"/>
                        </a:moveTo>
                        <a:lnTo>
                          <a:pt x="145" y="99"/>
                        </a:lnTo>
                        <a:lnTo>
                          <a:pt x="170" y="80"/>
                        </a:lnTo>
                        <a:lnTo>
                          <a:pt x="183" y="56"/>
                        </a:lnTo>
                        <a:lnTo>
                          <a:pt x="183" y="37"/>
                        </a:lnTo>
                        <a:lnTo>
                          <a:pt x="170" y="18"/>
                        </a:lnTo>
                        <a:lnTo>
                          <a:pt x="145" y="6"/>
                        </a:lnTo>
                        <a:lnTo>
                          <a:pt x="113" y="0"/>
                        </a:lnTo>
                        <a:lnTo>
                          <a:pt x="76" y="6"/>
                        </a:lnTo>
                        <a:lnTo>
                          <a:pt x="38" y="24"/>
                        </a:lnTo>
                        <a:lnTo>
                          <a:pt x="13" y="43"/>
                        </a:lnTo>
                        <a:lnTo>
                          <a:pt x="0" y="68"/>
                        </a:lnTo>
                        <a:lnTo>
                          <a:pt x="0" y="86"/>
                        </a:lnTo>
                        <a:lnTo>
                          <a:pt x="13" y="105"/>
                        </a:lnTo>
                        <a:lnTo>
                          <a:pt x="38" y="117"/>
                        </a:lnTo>
                        <a:lnTo>
                          <a:pt x="70" y="123"/>
                        </a:lnTo>
                        <a:lnTo>
                          <a:pt x="107" y="117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358" name="Freeform 26"/>
                  <p:cNvSpPr>
                    <a:spLocks/>
                  </p:cNvSpPr>
                  <p:nvPr/>
                </p:nvSpPr>
                <p:spPr bwMode="auto">
                  <a:xfrm>
                    <a:off x="5017" y="305"/>
                    <a:ext cx="304" cy="199"/>
                  </a:xfrm>
                  <a:custGeom>
                    <a:avLst/>
                    <a:gdLst>
                      <a:gd name="T0" fmla="*/ 303 w 304"/>
                      <a:gd name="T1" fmla="*/ 115 h 199"/>
                      <a:gd name="T2" fmla="*/ 290 w 304"/>
                      <a:gd name="T3" fmla="*/ 134 h 199"/>
                      <a:gd name="T4" fmla="*/ 270 w 304"/>
                      <a:gd name="T5" fmla="*/ 147 h 199"/>
                      <a:gd name="T6" fmla="*/ 251 w 304"/>
                      <a:gd name="T7" fmla="*/ 153 h 199"/>
                      <a:gd name="T8" fmla="*/ 237 w 304"/>
                      <a:gd name="T9" fmla="*/ 159 h 199"/>
                      <a:gd name="T10" fmla="*/ 197 w 304"/>
                      <a:gd name="T11" fmla="*/ 159 h 199"/>
                      <a:gd name="T12" fmla="*/ 158 w 304"/>
                      <a:gd name="T13" fmla="*/ 159 h 199"/>
                      <a:gd name="T14" fmla="*/ 119 w 304"/>
                      <a:gd name="T15" fmla="*/ 153 h 199"/>
                      <a:gd name="T16" fmla="*/ 79 w 304"/>
                      <a:gd name="T17" fmla="*/ 159 h 199"/>
                      <a:gd name="T18" fmla="*/ 59 w 304"/>
                      <a:gd name="T19" fmla="*/ 159 h 199"/>
                      <a:gd name="T20" fmla="*/ 39 w 304"/>
                      <a:gd name="T21" fmla="*/ 172 h 199"/>
                      <a:gd name="T22" fmla="*/ 20 w 304"/>
                      <a:gd name="T23" fmla="*/ 179 h 199"/>
                      <a:gd name="T24" fmla="*/ 0 w 304"/>
                      <a:gd name="T25" fmla="*/ 198 h 199"/>
                      <a:gd name="T26" fmla="*/ 0 w 304"/>
                      <a:gd name="T27" fmla="*/ 83 h 199"/>
                      <a:gd name="T28" fmla="*/ 20 w 304"/>
                      <a:gd name="T29" fmla="*/ 63 h 199"/>
                      <a:gd name="T30" fmla="*/ 39 w 304"/>
                      <a:gd name="T31" fmla="*/ 51 h 199"/>
                      <a:gd name="T32" fmla="*/ 59 w 304"/>
                      <a:gd name="T33" fmla="*/ 44 h 199"/>
                      <a:gd name="T34" fmla="*/ 79 w 304"/>
                      <a:gd name="T35" fmla="*/ 38 h 199"/>
                      <a:gd name="T36" fmla="*/ 119 w 304"/>
                      <a:gd name="T37" fmla="*/ 38 h 199"/>
                      <a:gd name="T38" fmla="*/ 158 w 304"/>
                      <a:gd name="T39" fmla="*/ 44 h 199"/>
                      <a:gd name="T40" fmla="*/ 197 w 304"/>
                      <a:gd name="T41" fmla="*/ 44 h 199"/>
                      <a:gd name="T42" fmla="*/ 237 w 304"/>
                      <a:gd name="T43" fmla="*/ 38 h 199"/>
                      <a:gd name="T44" fmla="*/ 251 w 304"/>
                      <a:gd name="T45" fmla="*/ 38 h 199"/>
                      <a:gd name="T46" fmla="*/ 270 w 304"/>
                      <a:gd name="T47" fmla="*/ 25 h 199"/>
                      <a:gd name="T48" fmla="*/ 290 w 304"/>
                      <a:gd name="T49" fmla="*/ 19 h 199"/>
                      <a:gd name="T50" fmla="*/ 303 w 304"/>
                      <a:gd name="T51" fmla="*/ 0 h 199"/>
                      <a:gd name="T52" fmla="*/ 303 w 304"/>
                      <a:gd name="T53" fmla="*/ 115 h 199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0" t="0" r="r" b="b"/>
                    <a:pathLst>
                      <a:path w="304" h="199">
                        <a:moveTo>
                          <a:pt x="303" y="115"/>
                        </a:moveTo>
                        <a:lnTo>
                          <a:pt x="290" y="134"/>
                        </a:lnTo>
                        <a:lnTo>
                          <a:pt x="270" y="147"/>
                        </a:lnTo>
                        <a:lnTo>
                          <a:pt x="251" y="153"/>
                        </a:lnTo>
                        <a:lnTo>
                          <a:pt x="237" y="159"/>
                        </a:lnTo>
                        <a:lnTo>
                          <a:pt x="197" y="159"/>
                        </a:lnTo>
                        <a:lnTo>
                          <a:pt x="158" y="159"/>
                        </a:lnTo>
                        <a:lnTo>
                          <a:pt x="119" y="153"/>
                        </a:lnTo>
                        <a:lnTo>
                          <a:pt x="79" y="159"/>
                        </a:lnTo>
                        <a:lnTo>
                          <a:pt x="59" y="159"/>
                        </a:lnTo>
                        <a:lnTo>
                          <a:pt x="39" y="172"/>
                        </a:lnTo>
                        <a:lnTo>
                          <a:pt x="20" y="179"/>
                        </a:lnTo>
                        <a:lnTo>
                          <a:pt x="0" y="198"/>
                        </a:lnTo>
                        <a:lnTo>
                          <a:pt x="0" y="83"/>
                        </a:lnTo>
                        <a:lnTo>
                          <a:pt x="20" y="63"/>
                        </a:lnTo>
                        <a:lnTo>
                          <a:pt x="39" y="51"/>
                        </a:lnTo>
                        <a:lnTo>
                          <a:pt x="59" y="44"/>
                        </a:lnTo>
                        <a:lnTo>
                          <a:pt x="79" y="38"/>
                        </a:lnTo>
                        <a:lnTo>
                          <a:pt x="119" y="38"/>
                        </a:lnTo>
                        <a:lnTo>
                          <a:pt x="158" y="44"/>
                        </a:lnTo>
                        <a:lnTo>
                          <a:pt x="197" y="44"/>
                        </a:lnTo>
                        <a:lnTo>
                          <a:pt x="237" y="38"/>
                        </a:lnTo>
                        <a:lnTo>
                          <a:pt x="251" y="38"/>
                        </a:lnTo>
                        <a:lnTo>
                          <a:pt x="270" y="25"/>
                        </a:lnTo>
                        <a:lnTo>
                          <a:pt x="290" y="19"/>
                        </a:lnTo>
                        <a:lnTo>
                          <a:pt x="303" y="0"/>
                        </a:lnTo>
                        <a:lnTo>
                          <a:pt x="303" y="115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359" name="Freeform 27"/>
                  <p:cNvSpPr>
                    <a:spLocks/>
                  </p:cNvSpPr>
                  <p:nvPr/>
                </p:nvSpPr>
                <p:spPr bwMode="auto">
                  <a:xfrm>
                    <a:off x="5326" y="312"/>
                    <a:ext cx="1" cy="366"/>
                  </a:xfrm>
                  <a:custGeom>
                    <a:avLst/>
                    <a:gdLst>
                      <a:gd name="T0" fmla="*/ 0 w 1"/>
                      <a:gd name="T1" fmla="*/ 365 h 366"/>
                      <a:gd name="T2" fmla="*/ 0 w 1"/>
                      <a:gd name="T3" fmla="*/ 0 h 366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66">
                        <a:moveTo>
                          <a:pt x="0" y="365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360" name="Freeform 28"/>
                  <p:cNvSpPr>
                    <a:spLocks/>
                  </p:cNvSpPr>
                  <p:nvPr/>
                </p:nvSpPr>
                <p:spPr bwMode="auto">
                  <a:xfrm>
                    <a:off x="5150" y="641"/>
                    <a:ext cx="183" cy="123"/>
                  </a:xfrm>
                  <a:custGeom>
                    <a:avLst/>
                    <a:gdLst>
                      <a:gd name="T0" fmla="*/ 107 w 183"/>
                      <a:gd name="T1" fmla="*/ 116 h 123"/>
                      <a:gd name="T2" fmla="*/ 144 w 183"/>
                      <a:gd name="T3" fmla="*/ 98 h 123"/>
                      <a:gd name="T4" fmla="*/ 170 w 183"/>
                      <a:gd name="T5" fmla="*/ 80 h 123"/>
                      <a:gd name="T6" fmla="*/ 182 w 183"/>
                      <a:gd name="T7" fmla="*/ 55 h 123"/>
                      <a:gd name="T8" fmla="*/ 182 w 183"/>
                      <a:gd name="T9" fmla="*/ 36 h 123"/>
                      <a:gd name="T10" fmla="*/ 170 w 183"/>
                      <a:gd name="T11" fmla="*/ 18 h 123"/>
                      <a:gd name="T12" fmla="*/ 144 w 183"/>
                      <a:gd name="T13" fmla="*/ 6 h 123"/>
                      <a:gd name="T14" fmla="*/ 113 w 183"/>
                      <a:gd name="T15" fmla="*/ 0 h 123"/>
                      <a:gd name="T16" fmla="*/ 75 w 183"/>
                      <a:gd name="T17" fmla="*/ 6 h 123"/>
                      <a:gd name="T18" fmla="*/ 37 w 183"/>
                      <a:gd name="T19" fmla="*/ 24 h 123"/>
                      <a:gd name="T20" fmla="*/ 12 w 183"/>
                      <a:gd name="T21" fmla="*/ 42 h 123"/>
                      <a:gd name="T22" fmla="*/ 0 w 183"/>
                      <a:gd name="T23" fmla="*/ 67 h 123"/>
                      <a:gd name="T24" fmla="*/ 0 w 183"/>
                      <a:gd name="T25" fmla="*/ 86 h 123"/>
                      <a:gd name="T26" fmla="*/ 12 w 183"/>
                      <a:gd name="T27" fmla="*/ 104 h 123"/>
                      <a:gd name="T28" fmla="*/ 37 w 183"/>
                      <a:gd name="T29" fmla="*/ 116 h 123"/>
                      <a:gd name="T30" fmla="*/ 69 w 183"/>
                      <a:gd name="T31" fmla="*/ 122 h 123"/>
                      <a:gd name="T32" fmla="*/ 107 w 183"/>
                      <a:gd name="T33" fmla="*/ 116 h 123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83" h="123">
                        <a:moveTo>
                          <a:pt x="107" y="116"/>
                        </a:moveTo>
                        <a:lnTo>
                          <a:pt x="144" y="98"/>
                        </a:lnTo>
                        <a:lnTo>
                          <a:pt x="170" y="80"/>
                        </a:lnTo>
                        <a:lnTo>
                          <a:pt x="182" y="55"/>
                        </a:lnTo>
                        <a:lnTo>
                          <a:pt x="182" y="36"/>
                        </a:lnTo>
                        <a:lnTo>
                          <a:pt x="170" y="18"/>
                        </a:lnTo>
                        <a:lnTo>
                          <a:pt x="144" y="6"/>
                        </a:lnTo>
                        <a:lnTo>
                          <a:pt x="113" y="0"/>
                        </a:lnTo>
                        <a:lnTo>
                          <a:pt x="75" y="6"/>
                        </a:lnTo>
                        <a:lnTo>
                          <a:pt x="37" y="24"/>
                        </a:lnTo>
                        <a:lnTo>
                          <a:pt x="12" y="42"/>
                        </a:lnTo>
                        <a:lnTo>
                          <a:pt x="0" y="67"/>
                        </a:lnTo>
                        <a:lnTo>
                          <a:pt x="0" y="86"/>
                        </a:lnTo>
                        <a:lnTo>
                          <a:pt x="12" y="104"/>
                        </a:lnTo>
                        <a:lnTo>
                          <a:pt x="37" y="116"/>
                        </a:lnTo>
                        <a:lnTo>
                          <a:pt x="69" y="122"/>
                        </a:lnTo>
                        <a:lnTo>
                          <a:pt x="107" y="116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350" name="Group 29"/>
                <p:cNvGrpSpPr>
                  <a:grpSpLocks/>
                </p:cNvGrpSpPr>
                <p:nvPr/>
              </p:nvGrpSpPr>
              <p:grpSpPr bwMode="auto">
                <a:xfrm>
                  <a:off x="890" y="130"/>
                  <a:ext cx="502" cy="527"/>
                  <a:chOff x="890" y="130"/>
                  <a:chExt cx="502" cy="527"/>
                </a:xfrm>
              </p:grpSpPr>
              <p:sp>
                <p:nvSpPr>
                  <p:cNvPr id="14351" name="Freeform 30"/>
                  <p:cNvSpPr>
                    <a:spLocks/>
                  </p:cNvSpPr>
                  <p:nvPr/>
                </p:nvSpPr>
                <p:spPr bwMode="auto">
                  <a:xfrm>
                    <a:off x="1074" y="224"/>
                    <a:ext cx="1" cy="354"/>
                  </a:xfrm>
                  <a:custGeom>
                    <a:avLst/>
                    <a:gdLst>
                      <a:gd name="T0" fmla="*/ 0 w 1"/>
                      <a:gd name="T1" fmla="*/ 353 h 354"/>
                      <a:gd name="T2" fmla="*/ 0 w 1"/>
                      <a:gd name="T3" fmla="*/ 0 h 35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54">
                        <a:moveTo>
                          <a:pt x="0" y="353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352" name="Freeform 31"/>
                  <p:cNvSpPr>
                    <a:spLocks/>
                  </p:cNvSpPr>
                  <p:nvPr/>
                </p:nvSpPr>
                <p:spPr bwMode="auto">
                  <a:xfrm>
                    <a:off x="890" y="530"/>
                    <a:ext cx="191" cy="127"/>
                  </a:xfrm>
                  <a:custGeom>
                    <a:avLst/>
                    <a:gdLst>
                      <a:gd name="T0" fmla="*/ 111 w 191"/>
                      <a:gd name="T1" fmla="*/ 120 h 127"/>
                      <a:gd name="T2" fmla="*/ 150 w 191"/>
                      <a:gd name="T3" fmla="*/ 101 h 127"/>
                      <a:gd name="T4" fmla="*/ 177 w 191"/>
                      <a:gd name="T5" fmla="*/ 82 h 127"/>
                      <a:gd name="T6" fmla="*/ 190 w 191"/>
                      <a:gd name="T7" fmla="*/ 57 h 127"/>
                      <a:gd name="T8" fmla="*/ 190 w 191"/>
                      <a:gd name="T9" fmla="*/ 38 h 127"/>
                      <a:gd name="T10" fmla="*/ 177 w 191"/>
                      <a:gd name="T11" fmla="*/ 19 h 127"/>
                      <a:gd name="T12" fmla="*/ 150 w 191"/>
                      <a:gd name="T13" fmla="*/ 6 h 127"/>
                      <a:gd name="T14" fmla="*/ 118 w 191"/>
                      <a:gd name="T15" fmla="*/ 0 h 127"/>
                      <a:gd name="T16" fmla="*/ 79 w 191"/>
                      <a:gd name="T17" fmla="*/ 6 h 127"/>
                      <a:gd name="T18" fmla="*/ 39 w 191"/>
                      <a:gd name="T19" fmla="*/ 25 h 127"/>
                      <a:gd name="T20" fmla="*/ 13 w 191"/>
                      <a:gd name="T21" fmla="*/ 44 h 127"/>
                      <a:gd name="T22" fmla="*/ 0 w 191"/>
                      <a:gd name="T23" fmla="*/ 70 h 127"/>
                      <a:gd name="T24" fmla="*/ 0 w 191"/>
                      <a:gd name="T25" fmla="*/ 88 h 127"/>
                      <a:gd name="T26" fmla="*/ 13 w 191"/>
                      <a:gd name="T27" fmla="*/ 107 h 127"/>
                      <a:gd name="T28" fmla="*/ 39 w 191"/>
                      <a:gd name="T29" fmla="*/ 120 h 127"/>
                      <a:gd name="T30" fmla="*/ 72 w 191"/>
                      <a:gd name="T31" fmla="*/ 126 h 127"/>
                      <a:gd name="T32" fmla="*/ 111 w 191"/>
                      <a:gd name="T33" fmla="*/ 120 h 127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91" h="127">
                        <a:moveTo>
                          <a:pt x="111" y="120"/>
                        </a:moveTo>
                        <a:lnTo>
                          <a:pt x="150" y="101"/>
                        </a:lnTo>
                        <a:lnTo>
                          <a:pt x="177" y="82"/>
                        </a:lnTo>
                        <a:lnTo>
                          <a:pt x="190" y="57"/>
                        </a:lnTo>
                        <a:lnTo>
                          <a:pt x="190" y="38"/>
                        </a:lnTo>
                        <a:lnTo>
                          <a:pt x="177" y="19"/>
                        </a:lnTo>
                        <a:lnTo>
                          <a:pt x="150" y="6"/>
                        </a:lnTo>
                        <a:lnTo>
                          <a:pt x="118" y="0"/>
                        </a:lnTo>
                        <a:lnTo>
                          <a:pt x="79" y="6"/>
                        </a:lnTo>
                        <a:lnTo>
                          <a:pt x="39" y="25"/>
                        </a:lnTo>
                        <a:lnTo>
                          <a:pt x="13" y="44"/>
                        </a:lnTo>
                        <a:lnTo>
                          <a:pt x="0" y="70"/>
                        </a:lnTo>
                        <a:lnTo>
                          <a:pt x="0" y="88"/>
                        </a:lnTo>
                        <a:lnTo>
                          <a:pt x="13" y="107"/>
                        </a:lnTo>
                        <a:lnTo>
                          <a:pt x="39" y="120"/>
                        </a:lnTo>
                        <a:lnTo>
                          <a:pt x="72" y="126"/>
                        </a:lnTo>
                        <a:lnTo>
                          <a:pt x="111" y="120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353" name="Freeform 32"/>
                  <p:cNvSpPr>
                    <a:spLocks/>
                  </p:cNvSpPr>
                  <p:nvPr/>
                </p:nvSpPr>
                <p:spPr bwMode="auto">
                  <a:xfrm>
                    <a:off x="1069" y="130"/>
                    <a:ext cx="312" cy="205"/>
                  </a:xfrm>
                  <a:custGeom>
                    <a:avLst/>
                    <a:gdLst>
                      <a:gd name="T0" fmla="*/ 311 w 312"/>
                      <a:gd name="T1" fmla="*/ 118 h 205"/>
                      <a:gd name="T2" fmla="*/ 298 w 312"/>
                      <a:gd name="T3" fmla="*/ 138 h 205"/>
                      <a:gd name="T4" fmla="*/ 277 w 312"/>
                      <a:gd name="T5" fmla="*/ 151 h 205"/>
                      <a:gd name="T6" fmla="*/ 257 w 312"/>
                      <a:gd name="T7" fmla="*/ 158 h 205"/>
                      <a:gd name="T8" fmla="*/ 244 w 312"/>
                      <a:gd name="T9" fmla="*/ 164 h 205"/>
                      <a:gd name="T10" fmla="*/ 203 w 312"/>
                      <a:gd name="T11" fmla="*/ 164 h 205"/>
                      <a:gd name="T12" fmla="*/ 162 w 312"/>
                      <a:gd name="T13" fmla="*/ 164 h 205"/>
                      <a:gd name="T14" fmla="*/ 122 w 312"/>
                      <a:gd name="T15" fmla="*/ 158 h 205"/>
                      <a:gd name="T16" fmla="*/ 81 w 312"/>
                      <a:gd name="T17" fmla="*/ 164 h 205"/>
                      <a:gd name="T18" fmla="*/ 61 w 312"/>
                      <a:gd name="T19" fmla="*/ 164 h 205"/>
                      <a:gd name="T20" fmla="*/ 40 w 312"/>
                      <a:gd name="T21" fmla="*/ 177 h 205"/>
                      <a:gd name="T22" fmla="*/ 20 w 312"/>
                      <a:gd name="T23" fmla="*/ 184 h 205"/>
                      <a:gd name="T24" fmla="*/ 0 w 312"/>
                      <a:gd name="T25" fmla="*/ 204 h 205"/>
                      <a:gd name="T26" fmla="*/ 0 w 312"/>
                      <a:gd name="T27" fmla="*/ 86 h 205"/>
                      <a:gd name="T28" fmla="*/ 20 w 312"/>
                      <a:gd name="T29" fmla="*/ 65 h 205"/>
                      <a:gd name="T30" fmla="*/ 40 w 312"/>
                      <a:gd name="T31" fmla="*/ 52 h 205"/>
                      <a:gd name="T32" fmla="*/ 61 w 312"/>
                      <a:gd name="T33" fmla="*/ 46 h 205"/>
                      <a:gd name="T34" fmla="*/ 81 w 312"/>
                      <a:gd name="T35" fmla="*/ 39 h 205"/>
                      <a:gd name="T36" fmla="*/ 122 w 312"/>
                      <a:gd name="T37" fmla="*/ 39 h 205"/>
                      <a:gd name="T38" fmla="*/ 162 w 312"/>
                      <a:gd name="T39" fmla="*/ 46 h 205"/>
                      <a:gd name="T40" fmla="*/ 203 w 312"/>
                      <a:gd name="T41" fmla="*/ 46 h 205"/>
                      <a:gd name="T42" fmla="*/ 244 w 312"/>
                      <a:gd name="T43" fmla="*/ 39 h 205"/>
                      <a:gd name="T44" fmla="*/ 257 w 312"/>
                      <a:gd name="T45" fmla="*/ 39 h 205"/>
                      <a:gd name="T46" fmla="*/ 277 w 312"/>
                      <a:gd name="T47" fmla="*/ 26 h 205"/>
                      <a:gd name="T48" fmla="*/ 298 w 312"/>
                      <a:gd name="T49" fmla="*/ 20 h 205"/>
                      <a:gd name="T50" fmla="*/ 311 w 312"/>
                      <a:gd name="T51" fmla="*/ 0 h 205"/>
                      <a:gd name="T52" fmla="*/ 311 w 312"/>
                      <a:gd name="T53" fmla="*/ 118 h 205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0" t="0" r="r" b="b"/>
                    <a:pathLst>
                      <a:path w="312" h="205">
                        <a:moveTo>
                          <a:pt x="311" y="118"/>
                        </a:moveTo>
                        <a:lnTo>
                          <a:pt x="298" y="138"/>
                        </a:lnTo>
                        <a:lnTo>
                          <a:pt x="277" y="151"/>
                        </a:lnTo>
                        <a:lnTo>
                          <a:pt x="257" y="158"/>
                        </a:lnTo>
                        <a:lnTo>
                          <a:pt x="244" y="164"/>
                        </a:lnTo>
                        <a:lnTo>
                          <a:pt x="203" y="164"/>
                        </a:lnTo>
                        <a:lnTo>
                          <a:pt x="162" y="164"/>
                        </a:lnTo>
                        <a:lnTo>
                          <a:pt x="122" y="158"/>
                        </a:lnTo>
                        <a:lnTo>
                          <a:pt x="81" y="164"/>
                        </a:lnTo>
                        <a:lnTo>
                          <a:pt x="61" y="164"/>
                        </a:lnTo>
                        <a:lnTo>
                          <a:pt x="40" y="177"/>
                        </a:lnTo>
                        <a:lnTo>
                          <a:pt x="20" y="184"/>
                        </a:lnTo>
                        <a:lnTo>
                          <a:pt x="0" y="204"/>
                        </a:lnTo>
                        <a:lnTo>
                          <a:pt x="0" y="86"/>
                        </a:lnTo>
                        <a:lnTo>
                          <a:pt x="20" y="65"/>
                        </a:lnTo>
                        <a:lnTo>
                          <a:pt x="40" y="52"/>
                        </a:lnTo>
                        <a:lnTo>
                          <a:pt x="61" y="46"/>
                        </a:lnTo>
                        <a:lnTo>
                          <a:pt x="81" y="39"/>
                        </a:lnTo>
                        <a:lnTo>
                          <a:pt x="122" y="39"/>
                        </a:lnTo>
                        <a:lnTo>
                          <a:pt x="162" y="46"/>
                        </a:lnTo>
                        <a:lnTo>
                          <a:pt x="203" y="46"/>
                        </a:lnTo>
                        <a:lnTo>
                          <a:pt x="244" y="39"/>
                        </a:lnTo>
                        <a:lnTo>
                          <a:pt x="257" y="39"/>
                        </a:lnTo>
                        <a:lnTo>
                          <a:pt x="277" y="26"/>
                        </a:lnTo>
                        <a:lnTo>
                          <a:pt x="298" y="20"/>
                        </a:lnTo>
                        <a:lnTo>
                          <a:pt x="311" y="0"/>
                        </a:lnTo>
                        <a:lnTo>
                          <a:pt x="311" y="118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354" name="Freeform 33"/>
                  <p:cNvSpPr>
                    <a:spLocks/>
                  </p:cNvSpPr>
                  <p:nvPr/>
                </p:nvSpPr>
                <p:spPr bwMode="auto">
                  <a:xfrm>
                    <a:off x="1385" y="136"/>
                    <a:ext cx="1" cy="364"/>
                  </a:xfrm>
                  <a:custGeom>
                    <a:avLst/>
                    <a:gdLst>
                      <a:gd name="T0" fmla="*/ 0 w 1"/>
                      <a:gd name="T1" fmla="*/ 363 h 364"/>
                      <a:gd name="T2" fmla="*/ 0 w 1"/>
                      <a:gd name="T3" fmla="*/ 0 h 36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64">
                        <a:moveTo>
                          <a:pt x="0" y="363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355" name="Freeform 34"/>
                  <p:cNvSpPr>
                    <a:spLocks/>
                  </p:cNvSpPr>
                  <p:nvPr/>
                </p:nvSpPr>
                <p:spPr bwMode="auto">
                  <a:xfrm>
                    <a:off x="1201" y="450"/>
                    <a:ext cx="191" cy="127"/>
                  </a:xfrm>
                  <a:custGeom>
                    <a:avLst/>
                    <a:gdLst>
                      <a:gd name="T0" fmla="*/ 111 w 191"/>
                      <a:gd name="T1" fmla="*/ 120 h 127"/>
                      <a:gd name="T2" fmla="*/ 150 w 191"/>
                      <a:gd name="T3" fmla="*/ 101 h 127"/>
                      <a:gd name="T4" fmla="*/ 177 w 191"/>
                      <a:gd name="T5" fmla="*/ 82 h 127"/>
                      <a:gd name="T6" fmla="*/ 190 w 191"/>
                      <a:gd name="T7" fmla="*/ 57 h 127"/>
                      <a:gd name="T8" fmla="*/ 190 w 191"/>
                      <a:gd name="T9" fmla="*/ 38 h 127"/>
                      <a:gd name="T10" fmla="*/ 177 w 191"/>
                      <a:gd name="T11" fmla="*/ 19 h 127"/>
                      <a:gd name="T12" fmla="*/ 150 w 191"/>
                      <a:gd name="T13" fmla="*/ 6 h 127"/>
                      <a:gd name="T14" fmla="*/ 118 w 191"/>
                      <a:gd name="T15" fmla="*/ 0 h 127"/>
                      <a:gd name="T16" fmla="*/ 79 w 191"/>
                      <a:gd name="T17" fmla="*/ 6 h 127"/>
                      <a:gd name="T18" fmla="*/ 39 w 191"/>
                      <a:gd name="T19" fmla="*/ 25 h 127"/>
                      <a:gd name="T20" fmla="*/ 13 w 191"/>
                      <a:gd name="T21" fmla="*/ 44 h 127"/>
                      <a:gd name="T22" fmla="*/ 0 w 191"/>
                      <a:gd name="T23" fmla="*/ 70 h 127"/>
                      <a:gd name="T24" fmla="*/ 0 w 191"/>
                      <a:gd name="T25" fmla="*/ 88 h 127"/>
                      <a:gd name="T26" fmla="*/ 13 w 191"/>
                      <a:gd name="T27" fmla="*/ 107 h 127"/>
                      <a:gd name="T28" fmla="*/ 39 w 191"/>
                      <a:gd name="T29" fmla="*/ 120 h 127"/>
                      <a:gd name="T30" fmla="*/ 72 w 191"/>
                      <a:gd name="T31" fmla="*/ 126 h 127"/>
                      <a:gd name="T32" fmla="*/ 111 w 191"/>
                      <a:gd name="T33" fmla="*/ 120 h 127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91" h="127">
                        <a:moveTo>
                          <a:pt x="111" y="120"/>
                        </a:moveTo>
                        <a:lnTo>
                          <a:pt x="150" y="101"/>
                        </a:lnTo>
                        <a:lnTo>
                          <a:pt x="177" y="82"/>
                        </a:lnTo>
                        <a:lnTo>
                          <a:pt x="190" y="57"/>
                        </a:lnTo>
                        <a:lnTo>
                          <a:pt x="190" y="38"/>
                        </a:lnTo>
                        <a:lnTo>
                          <a:pt x="177" y="19"/>
                        </a:lnTo>
                        <a:lnTo>
                          <a:pt x="150" y="6"/>
                        </a:lnTo>
                        <a:lnTo>
                          <a:pt x="118" y="0"/>
                        </a:lnTo>
                        <a:lnTo>
                          <a:pt x="79" y="6"/>
                        </a:lnTo>
                        <a:lnTo>
                          <a:pt x="39" y="25"/>
                        </a:lnTo>
                        <a:lnTo>
                          <a:pt x="13" y="44"/>
                        </a:lnTo>
                        <a:lnTo>
                          <a:pt x="0" y="70"/>
                        </a:lnTo>
                        <a:lnTo>
                          <a:pt x="0" y="88"/>
                        </a:lnTo>
                        <a:lnTo>
                          <a:pt x="13" y="107"/>
                        </a:lnTo>
                        <a:lnTo>
                          <a:pt x="39" y="120"/>
                        </a:lnTo>
                        <a:lnTo>
                          <a:pt x="72" y="126"/>
                        </a:lnTo>
                        <a:lnTo>
                          <a:pt x="111" y="120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  <p:sp>
        <p:nvSpPr>
          <p:cNvPr id="17443" name="Rectangle 3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1038"/>
            <a:ext cx="7786688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44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85975"/>
            <a:ext cx="77866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45" name="Rectangle 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4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6A98BFF-9544-45D2-A9C8-4228B0AEE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447" name="Rectangle 3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931" r:id="rId1"/>
    <p:sldLayoutId id="2147487932" r:id="rId2"/>
    <p:sldLayoutId id="2147487933" r:id="rId3"/>
    <p:sldLayoutId id="2147487934" r:id="rId4"/>
    <p:sldLayoutId id="2147487935" r:id="rId5"/>
    <p:sldLayoutId id="2147487936" r:id="rId6"/>
    <p:sldLayoutId id="2147487937" r:id="rId7"/>
    <p:sldLayoutId id="2147487938" r:id="rId8"/>
    <p:sldLayoutId id="2147487939" r:id="rId9"/>
    <p:sldLayoutId id="2147487940" r:id="rId10"/>
    <p:sldLayoutId id="2147487941" r:id="rId11"/>
    <p:sldLayoutId id="2147487942" r:id="rId12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7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7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7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7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7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3" grpId="0"/>
      <p:bldP spid="17444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44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4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4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4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44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4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4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4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44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4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4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4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44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4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4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4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44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4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4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4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15368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>
              <a:outerShdw dist="13470" dir="2700000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 useBgFill="1">
          <p:nvSpPr>
            <p:cNvPr id="15369" name="Rectangle 4"/>
            <p:cNvSpPr>
              <a:spLocks noChangeArrowheads="1"/>
            </p:cNvSpPr>
            <p:nvPr/>
          </p:nvSpPr>
          <p:spPr bwMode="auto">
            <a:xfrm>
              <a:off x="235" y="240"/>
              <a:ext cx="5518" cy="4072"/>
            </a:xfrm>
            <a:prstGeom prst="rect">
              <a:avLst/>
            </a:prstGeom>
            <a:ln>
              <a:noFill/>
            </a:ln>
            <a:effectLst>
              <a:outerShdw dist="13470" dir="2700000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15370" name="Group 5"/>
            <p:cNvGrpSpPr>
              <a:grpSpLocks/>
            </p:cNvGrpSpPr>
            <p:nvPr/>
          </p:nvGrpSpPr>
          <p:grpSpPr bwMode="auto">
            <a:xfrm>
              <a:off x="4245" y="2592"/>
              <a:ext cx="1280" cy="1440"/>
              <a:chOff x="4245" y="2592"/>
              <a:chExt cx="1280" cy="1440"/>
            </a:xfrm>
          </p:grpSpPr>
          <p:sp>
            <p:nvSpPr>
              <p:cNvPr id="15371" name="Rectangle 6"/>
              <p:cNvSpPr>
                <a:spLocks noChangeArrowheads="1"/>
              </p:cNvSpPr>
              <p:nvPr/>
            </p:nvSpPr>
            <p:spPr bwMode="auto">
              <a:xfrm>
                <a:off x="5440" y="3936"/>
                <a:ext cx="85" cy="96"/>
              </a:xfrm>
              <a:prstGeom prst="rect">
                <a:avLst/>
              </a:prstGeom>
              <a:solidFill>
                <a:srgbClr val="FF003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5372" name="Rectangle 7"/>
              <p:cNvSpPr>
                <a:spLocks noChangeArrowheads="1"/>
              </p:cNvSpPr>
              <p:nvPr/>
            </p:nvSpPr>
            <p:spPr bwMode="auto">
              <a:xfrm>
                <a:off x="5269" y="3936"/>
                <a:ext cx="86" cy="96"/>
              </a:xfrm>
              <a:prstGeom prst="rect">
                <a:avLst/>
              </a:prstGeom>
              <a:solidFill>
                <a:srgbClr val="FF663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5373" name="Rectangle 8"/>
              <p:cNvSpPr>
                <a:spLocks noChangeArrowheads="1"/>
              </p:cNvSpPr>
              <p:nvPr/>
            </p:nvSpPr>
            <p:spPr bwMode="auto">
              <a:xfrm>
                <a:off x="5099" y="3936"/>
                <a:ext cx="85" cy="9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5374" name="Rectangle 9"/>
              <p:cNvSpPr>
                <a:spLocks noChangeArrowheads="1"/>
              </p:cNvSpPr>
              <p:nvPr/>
            </p:nvSpPr>
            <p:spPr bwMode="auto">
              <a:xfrm>
                <a:off x="4928" y="3936"/>
                <a:ext cx="85" cy="96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5375" name="Rectangle 10"/>
              <p:cNvSpPr>
                <a:spLocks noChangeArrowheads="1"/>
              </p:cNvSpPr>
              <p:nvPr/>
            </p:nvSpPr>
            <p:spPr bwMode="auto">
              <a:xfrm>
                <a:off x="4757" y="3936"/>
                <a:ext cx="86" cy="96"/>
              </a:xfrm>
              <a:prstGeom prst="rect">
                <a:avLst/>
              </a:prstGeom>
              <a:solidFill>
                <a:srgbClr val="00FFCC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5376" name="Rectangle 11"/>
              <p:cNvSpPr>
                <a:spLocks noChangeArrowheads="1"/>
              </p:cNvSpPr>
              <p:nvPr/>
            </p:nvSpPr>
            <p:spPr bwMode="auto">
              <a:xfrm>
                <a:off x="4587" y="3936"/>
                <a:ext cx="85" cy="96"/>
              </a:xfrm>
              <a:prstGeom prst="rect">
                <a:avLst/>
              </a:prstGeom>
              <a:solidFill>
                <a:srgbClr val="3333FF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5377" name="Rectangle 12"/>
              <p:cNvSpPr>
                <a:spLocks noChangeArrowheads="1"/>
              </p:cNvSpPr>
              <p:nvPr/>
            </p:nvSpPr>
            <p:spPr bwMode="auto">
              <a:xfrm>
                <a:off x="4416" y="3936"/>
                <a:ext cx="85" cy="96"/>
              </a:xfrm>
              <a:prstGeom prst="rect">
                <a:avLst/>
              </a:prstGeom>
              <a:solidFill>
                <a:srgbClr val="9933FF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5378" name="Rectangle 13"/>
              <p:cNvSpPr>
                <a:spLocks noChangeArrowheads="1"/>
              </p:cNvSpPr>
              <p:nvPr/>
            </p:nvSpPr>
            <p:spPr bwMode="auto">
              <a:xfrm>
                <a:off x="4245" y="3936"/>
                <a:ext cx="86" cy="96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5379" name="Rectangle 14"/>
              <p:cNvSpPr>
                <a:spLocks noChangeArrowheads="1"/>
              </p:cNvSpPr>
              <p:nvPr/>
            </p:nvSpPr>
            <p:spPr bwMode="auto">
              <a:xfrm>
                <a:off x="5440" y="3744"/>
                <a:ext cx="85" cy="96"/>
              </a:xfrm>
              <a:prstGeom prst="rect">
                <a:avLst/>
              </a:prstGeom>
              <a:solidFill>
                <a:srgbClr val="FF663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5380" name="Rectangle 15"/>
              <p:cNvSpPr>
                <a:spLocks noChangeArrowheads="1"/>
              </p:cNvSpPr>
              <p:nvPr/>
            </p:nvSpPr>
            <p:spPr bwMode="auto">
              <a:xfrm>
                <a:off x="5440" y="3552"/>
                <a:ext cx="85" cy="9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5381" name="Rectangle 16"/>
              <p:cNvSpPr>
                <a:spLocks noChangeArrowheads="1"/>
              </p:cNvSpPr>
              <p:nvPr/>
            </p:nvSpPr>
            <p:spPr bwMode="auto">
              <a:xfrm>
                <a:off x="5440" y="3360"/>
                <a:ext cx="85" cy="96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5382" name="Rectangle 17"/>
              <p:cNvSpPr>
                <a:spLocks noChangeArrowheads="1"/>
              </p:cNvSpPr>
              <p:nvPr/>
            </p:nvSpPr>
            <p:spPr bwMode="auto">
              <a:xfrm>
                <a:off x="5440" y="3168"/>
                <a:ext cx="85" cy="96"/>
              </a:xfrm>
              <a:prstGeom prst="rect">
                <a:avLst/>
              </a:prstGeom>
              <a:solidFill>
                <a:srgbClr val="00FFCC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5383" name="Rectangle 18"/>
              <p:cNvSpPr>
                <a:spLocks noChangeArrowheads="1"/>
              </p:cNvSpPr>
              <p:nvPr/>
            </p:nvSpPr>
            <p:spPr bwMode="auto">
              <a:xfrm>
                <a:off x="5440" y="2976"/>
                <a:ext cx="85" cy="96"/>
              </a:xfrm>
              <a:prstGeom prst="rect">
                <a:avLst/>
              </a:prstGeom>
              <a:solidFill>
                <a:srgbClr val="3333FF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5384" name="Rectangle 19"/>
              <p:cNvSpPr>
                <a:spLocks noChangeArrowheads="1"/>
              </p:cNvSpPr>
              <p:nvPr/>
            </p:nvSpPr>
            <p:spPr bwMode="auto">
              <a:xfrm>
                <a:off x="5440" y="2784"/>
                <a:ext cx="85" cy="96"/>
              </a:xfrm>
              <a:prstGeom prst="rect">
                <a:avLst/>
              </a:prstGeom>
              <a:solidFill>
                <a:srgbClr val="9933FF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5385" name="Rectangle 20"/>
              <p:cNvSpPr>
                <a:spLocks noChangeArrowheads="1"/>
              </p:cNvSpPr>
              <p:nvPr/>
            </p:nvSpPr>
            <p:spPr bwMode="auto">
              <a:xfrm>
                <a:off x="5440" y="2592"/>
                <a:ext cx="85" cy="96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sp>
        <p:nvSpPr>
          <p:cNvPr id="3995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5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6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6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97D09CB-F53B-4BB3-B11B-0CAD17FAA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943" r:id="rId1"/>
    <p:sldLayoutId id="2147487944" r:id="rId2"/>
    <p:sldLayoutId id="2147487945" r:id="rId3"/>
    <p:sldLayoutId id="2147487946" r:id="rId4"/>
    <p:sldLayoutId id="2147487947" r:id="rId5"/>
    <p:sldLayoutId id="2147487948" r:id="rId6"/>
    <p:sldLayoutId id="2147487949" r:id="rId7"/>
    <p:sldLayoutId id="2147487950" r:id="rId8"/>
    <p:sldLayoutId id="2147487951" r:id="rId9"/>
    <p:sldLayoutId id="2147487952" r:id="rId10"/>
    <p:sldLayoutId id="2147487953" r:id="rId11"/>
    <p:sldLayoutId id="2147487954" r:id="rId12"/>
    <p:sldLayoutId id="2147487955" r:id="rId13"/>
    <p:sldLayoutId id="2147487956" r:id="rId14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9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9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399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99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9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9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399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99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9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9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399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99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9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9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399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99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7" grpId="0"/>
      <p:bldP spid="39958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9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99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99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99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99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9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99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99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99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99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9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99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99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99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99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9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99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99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99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99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9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99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99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99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99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FF00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AFD00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5008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901F3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101600" y="152400"/>
            <a:ext cx="8940800" cy="6362700"/>
            <a:chOff x="64" y="96"/>
            <a:chExt cx="5632" cy="4008"/>
          </a:xfrm>
        </p:grpSpPr>
        <p:sp>
          <p:nvSpPr>
            <p:cNvPr id="43011" name="Rectangle 3"/>
            <p:cNvSpPr>
              <a:spLocks noChangeArrowheads="1"/>
            </p:cNvSpPr>
            <p:nvPr/>
          </p:nvSpPr>
          <p:spPr bwMode="ltGray">
            <a:xfrm>
              <a:off x="64" y="96"/>
              <a:ext cx="5632" cy="18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3012" name="Rectangle 4"/>
            <p:cNvSpPr>
              <a:spLocks noChangeArrowheads="1"/>
            </p:cNvSpPr>
            <p:nvPr/>
          </p:nvSpPr>
          <p:spPr bwMode="ltGray">
            <a:xfrm>
              <a:off x="160" y="348"/>
              <a:ext cx="5440" cy="9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394" name="Rectangle 5"/>
            <p:cNvSpPr>
              <a:spLocks noChangeArrowheads="1"/>
            </p:cNvSpPr>
            <p:nvPr/>
          </p:nvSpPr>
          <p:spPr bwMode="ltGray">
            <a:xfrm>
              <a:off x="64" y="4044"/>
              <a:ext cx="5632" cy="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395" name="Rectangle 6"/>
            <p:cNvSpPr>
              <a:spLocks noChangeArrowheads="1"/>
            </p:cNvSpPr>
            <p:nvPr/>
          </p:nvSpPr>
          <p:spPr bwMode="ltGray">
            <a:xfrm>
              <a:off x="229" y="3972"/>
              <a:ext cx="5302" cy="2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30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23900"/>
            <a:ext cx="7772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8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301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19050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DA4583BB-DCF1-45A9-854E-B7EEBB2B5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957" r:id="rId1"/>
    <p:sldLayoutId id="2147487958" r:id="rId2"/>
    <p:sldLayoutId id="2147487959" r:id="rId3"/>
    <p:sldLayoutId id="2147487960" r:id="rId4"/>
    <p:sldLayoutId id="2147487961" r:id="rId5"/>
    <p:sldLayoutId id="2147487962" r:id="rId6"/>
    <p:sldLayoutId id="2147487963" r:id="rId7"/>
    <p:sldLayoutId id="2147487964" r:id="rId8"/>
    <p:sldLayoutId id="2147487965" r:id="rId9"/>
    <p:sldLayoutId id="2147487966" r:id="rId10"/>
    <p:sldLayoutId id="2147487967" r:id="rId11"/>
    <p:sldLayoutId id="2147487968" r:id="rId12"/>
    <p:sldLayoutId id="2147487969" r:id="rId13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/>
      <p:bldP spid="16388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38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38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63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63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38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38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63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63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38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38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63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63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38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38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63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63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38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38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63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63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6B23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889000"/>
            <a:ext cx="8885237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938" y="2116138"/>
            <a:ext cx="8896350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3825" y="6342063"/>
            <a:ext cx="251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59075" y="6342063"/>
            <a:ext cx="3565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64300" y="6342063"/>
            <a:ext cx="254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Freeform 7"/>
          <p:cNvSpPr>
            <a:spLocks/>
          </p:cNvSpPr>
          <p:nvPr/>
        </p:nvSpPr>
        <p:spPr bwMode="auto">
          <a:xfrm>
            <a:off x="3587750" y="53975"/>
            <a:ext cx="1982788" cy="654050"/>
          </a:xfrm>
          <a:custGeom>
            <a:avLst/>
            <a:gdLst>
              <a:gd name="T0" fmla="*/ 16 w 1249"/>
              <a:gd name="T1" fmla="*/ 67 h 412"/>
              <a:gd name="T2" fmla="*/ 26 w 1249"/>
              <a:gd name="T3" fmla="*/ 62 h 412"/>
              <a:gd name="T4" fmla="*/ 452 w 1249"/>
              <a:gd name="T5" fmla="*/ 62 h 412"/>
              <a:gd name="T6" fmla="*/ 483 w 1249"/>
              <a:gd name="T7" fmla="*/ 40 h 412"/>
              <a:gd name="T8" fmla="*/ 505 w 1249"/>
              <a:gd name="T9" fmla="*/ 27 h 412"/>
              <a:gd name="T10" fmla="*/ 526 w 1249"/>
              <a:gd name="T11" fmla="*/ 17 h 412"/>
              <a:gd name="T12" fmla="*/ 552 w 1249"/>
              <a:gd name="T13" fmla="*/ 11 h 412"/>
              <a:gd name="T14" fmla="*/ 578 w 1249"/>
              <a:gd name="T15" fmla="*/ 5 h 412"/>
              <a:gd name="T16" fmla="*/ 605 w 1249"/>
              <a:gd name="T17" fmla="*/ 2 h 412"/>
              <a:gd name="T18" fmla="*/ 639 w 1249"/>
              <a:gd name="T19" fmla="*/ 0 h 412"/>
              <a:gd name="T20" fmla="*/ 678 w 1249"/>
              <a:gd name="T21" fmla="*/ 5 h 412"/>
              <a:gd name="T22" fmla="*/ 714 w 1249"/>
              <a:gd name="T23" fmla="*/ 15 h 412"/>
              <a:gd name="T24" fmla="*/ 740 w 1249"/>
              <a:gd name="T25" fmla="*/ 27 h 412"/>
              <a:gd name="T26" fmla="*/ 768 w 1249"/>
              <a:gd name="T27" fmla="*/ 40 h 412"/>
              <a:gd name="T28" fmla="*/ 786 w 1249"/>
              <a:gd name="T29" fmla="*/ 51 h 412"/>
              <a:gd name="T30" fmla="*/ 802 w 1249"/>
              <a:gd name="T31" fmla="*/ 64 h 412"/>
              <a:gd name="T32" fmla="*/ 1209 w 1249"/>
              <a:gd name="T33" fmla="*/ 62 h 412"/>
              <a:gd name="T34" fmla="*/ 1223 w 1249"/>
              <a:gd name="T35" fmla="*/ 66 h 412"/>
              <a:gd name="T36" fmla="*/ 1233 w 1249"/>
              <a:gd name="T37" fmla="*/ 73 h 412"/>
              <a:gd name="T38" fmla="*/ 1242 w 1249"/>
              <a:gd name="T39" fmla="*/ 91 h 412"/>
              <a:gd name="T40" fmla="*/ 1246 w 1249"/>
              <a:gd name="T41" fmla="*/ 112 h 412"/>
              <a:gd name="T42" fmla="*/ 1248 w 1249"/>
              <a:gd name="T43" fmla="*/ 137 h 412"/>
              <a:gd name="T44" fmla="*/ 1248 w 1249"/>
              <a:gd name="T45" fmla="*/ 349 h 412"/>
              <a:gd name="T46" fmla="*/ 809 w 1249"/>
              <a:gd name="T47" fmla="*/ 350 h 412"/>
              <a:gd name="T48" fmla="*/ 700 w 1249"/>
              <a:gd name="T49" fmla="*/ 409 h 412"/>
              <a:gd name="T50" fmla="*/ 523 w 1249"/>
              <a:gd name="T51" fmla="*/ 411 h 412"/>
              <a:gd name="T52" fmla="*/ 437 w 1249"/>
              <a:gd name="T53" fmla="*/ 346 h 412"/>
              <a:gd name="T54" fmla="*/ 46 w 1249"/>
              <a:gd name="T55" fmla="*/ 349 h 412"/>
              <a:gd name="T56" fmla="*/ 0 w 1249"/>
              <a:gd name="T57" fmla="*/ 349 h 412"/>
              <a:gd name="T58" fmla="*/ 0 w 1249"/>
              <a:gd name="T59" fmla="*/ 152 h 412"/>
              <a:gd name="T60" fmla="*/ 0 w 1249"/>
              <a:gd name="T61" fmla="*/ 123 h 412"/>
              <a:gd name="T62" fmla="*/ 5 w 1249"/>
              <a:gd name="T63" fmla="*/ 94 h 412"/>
              <a:gd name="T64" fmla="*/ 9 w 1249"/>
              <a:gd name="T65" fmla="*/ 80 h 412"/>
              <a:gd name="T66" fmla="*/ 16 w 1249"/>
              <a:gd name="T67" fmla="*/ 67 h 4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49" h="412">
                <a:moveTo>
                  <a:pt x="16" y="67"/>
                </a:moveTo>
                <a:lnTo>
                  <a:pt x="26" y="62"/>
                </a:lnTo>
                <a:lnTo>
                  <a:pt x="452" y="62"/>
                </a:lnTo>
                <a:lnTo>
                  <a:pt x="483" y="40"/>
                </a:lnTo>
                <a:lnTo>
                  <a:pt x="505" y="27"/>
                </a:lnTo>
                <a:lnTo>
                  <a:pt x="526" y="17"/>
                </a:lnTo>
                <a:lnTo>
                  <a:pt x="552" y="11"/>
                </a:lnTo>
                <a:lnTo>
                  <a:pt x="578" y="5"/>
                </a:lnTo>
                <a:lnTo>
                  <a:pt x="605" y="2"/>
                </a:lnTo>
                <a:lnTo>
                  <a:pt x="639" y="0"/>
                </a:lnTo>
                <a:lnTo>
                  <a:pt x="678" y="5"/>
                </a:lnTo>
                <a:lnTo>
                  <a:pt x="714" y="15"/>
                </a:lnTo>
                <a:lnTo>
                  <a:pt x="740" y="27"/>
                </a:lnTo>
                <a:lnTo>
                  <a:pt x="768" y="40"/>
                </a:lnTo>
                <a:lnTo>
                  <a:pt x="786" y="51"/>
                </a:lnTo>
                <a:lnTo>
                  <a:pt x="802" y="64"/>
                </a:lnTo>
                <a:lnTo>
                  <a:pt x="1209" y="62"/>
                </a:lnTo>
                <a:lnTo>
                  <a:pt x="1223" y="66"/>
                </a:lnTo>
                <a:lnTo>
                  <a:pt x="1233" y="73"/>
                </a:lnTo>
                <a:lnTo>
                  <a:pt x="1242" y="91"/>
                </a:lnTo>
                <a:lnTo>
                  <a:pt x="1246" y="112"/>
                </a:lnTo>
                <a:lnTo>
                  <a:pt x="1248" y="137"/>
                </a:lnTo>
                <a:lnTo>
                  <a:pt x="1248" y="349"/>
                </a:lnTo>
                <a:lnTo>
                  <a:pt x="809" y="350"/>
                </a:lnTo>
                <a:lnTo>
                  <a:pt x="700" y="409"/>
                </a:lnTo>
                <a:lnTo>
                  <a:pt x="523" y="411"/>
                </a:lnTo>
                <a:lnTo>
                  <a:pt x="437" y="346"/>
                </a:lnTo>
                <a:lnTo>
                  <a:pt x="46" y="349"/>
                </a:lnTo>
                <a:lnTo>
                  <a:pt x="0" y="349"/>
                </a:lnTo>
                <a:lnTo>
                  <a:pt x="0" y="152"/>
                </a:lnTo>
                <a:lnTo>
                  <a:pt x="0" y="123"/>
                </a:lnTo>
                <a:lnTo>
                  <a:pt x="5" y="94"/>
                </a:lnTo>
                <a:lnTo>
                  <a:pt x="9" y="80"/>
                </a:lnTo>
                <a:lnTo>
                  <a:pt x="16" y="6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>
            <a:off x="4205288" y="61913"/>
            <a:ext cx="766762" cy="6731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Times New Roman" pitchFamily="18" charset="0"/>
            </a:endParaRPr>
          </a:p>
        </p:txBody>
      </p:sp>
      <p:sp>
        <p:nvSpPr>
          <p:cNvPr id="17417" name="Freeform 9"/>
          <p:cNvSpPr>
            <a:spLocks/>
          </p:cNvSpPr>
          <p:nvPr/>
        </p:nvSpPr>
        <p:spPr bwMode="auto">
          <a:xfrm>
            <a:off x="3586163" y="452438"/>
            <a:ext cx="1984375" cy="304800"/>
          </a:xfrm>
          <a:custGeom>
            <a:avLst/>
            <a:gdLst>
              <a:gd name="T0" fmla="*/ 60 w 1250"/>
              <a:gd name="T1" fmla="*/ 42 h 192"/>
              <a:gd name="T2" fmla="*/ 98 w 1250"/>
              <a:gd name="T3" fmla="*/ 42 h 192"/>
              <a:gd name="T4" fmla="*/ 128 w 1250"/>
              <a:gd name="T5" fmla="*/ 63 h 192"/>
              <a:gd name="T6" fmla="*/ 176 w 1250"/>
              <a:gd name="T7" fmla="*/ 51 h 192"/>
              <a:gd name="T8" fmla="*/ 231 w 1250"/>
              <a:gd name="T9" fmla="*/ 45 h 192"/>
              <a:gd name="T10" fmla="*/ 269 w 1250"/>
              <a:gd name="T11" fmla="*/ 57 h 192"/>
              <a:gd name="T12" fmla="*/ 311 w 1250"/>
              <a:gd name="T13" fmla="*/ 51 h 192"/>
              <a:gd name="T14" fmla="*/ 378 w 1250"/>
              <a:gd name="T15" fmla="*/ 54 h 192"/>
              <a:gd name="T16" fmla="*/ 420 w 1250"/>
              <a:gd name="T17" fmla="*/ 63 h 192"/>
              <a:gd name="T18" fmla="*/ 483 w 1250"/>
              <a:gd name="T19" fmla="*/ 80 h 192"/>
              <a:gd name="T20" fmla="*/ 513 w 1250"/>
              <a:gd name="T21" fmla="*/ 99 h 192"/>
              <a:gd name="T22" fmla="*/ 536 w 1250"/>
              <a:gd name="T23" fmla="*/ 130 h 192"/>
              <a:gd name="T24" fmla="*/ 578 w 1250"/>
              <a:gd name="T25" fmla="*/ 129 h 192"/>
              <a:gd name="T26" fmla="*/ 617 w 1250"/>
              <a:gd name="T27" fmla="*/ 139 h 192"/>
              <a:gd name="T28" fmla="*/ 651 w 1250"/>
              <a:gd name="T29" fmla="*/ 131 h 192"/>
              <a:gd name="T30" fmla="*/ 688 w 1250"/>
              <a:gd name="T31" fmla="*/ 121 h 192"/>
              <a:gd name="T32" fmla="*/ 728 w 1250"/>
              <a:gd name="T33" fmla="*/ 101 h 192"/>
              <a:gd name="T34" fmla="*/ 769 w 1250"/>
              <a:gd name="T35" fmla="*/ 68 h 192"/>
              <a:gd name="T36" fmla="*/ 814 w 1250"/>
              <a:gd name="T37" fmla="*/ 52 h 192"/>
              <a:gd name="T38" fmla="*/ 844 w 1250"/>
              <a:gd name="T39" fmla="*/ 56 h 192"/>
              <a:gd name="T40" fmla="*/ 881 w 1250"/>
              <a:gd name="T41" fmla="*/ 57 h 192"/>
              <a:gd name="T42" fmla="*/ 933 w 1250"/>
              <a:gd name="T43" fmla="*/ 69 h 192"/>
              <a:gd name="T44" fmla="*/ 963 w 1250"/>
              <a:gd name="T45" fmla="*/ 51 h 192"/>
              <a:gd name="T46" fmla="*/ 989 w 1250"/>
              <a:gd name="T47" fmla="*/ 55 h 192"/>
              <a:gd name="T48" fmla="*/ 1035 w 1250"/>
              <a:gd name="T49" fmla="*/ 33 h 192"/>
              <a:gd name="T50" fmla="*/ 1063 w 1250"/>
              <a:gd name="T51" fmla="*/ 35 h 192"/>
              <a:gd name="T52" fmla="*/ 1096 w 1250"/>
              <a:gd name="T53" fmla="*/ 6 h 192"/>
              <a:gd name="T54" fmla="*/ 1130 w 1250"/>
              <a:gd name="T55" fmla="*/ 32 h 192"/>
              <a:gd name="T56" fmla="*/ 1164 w 1250"/>
              <a:gd name="T57" fmla="*/ 0 h 192"/>
              <a:gd name="T58" fmla="*/ 1195 w 1250"/>
              <a:gd name="T59" fmla="*/ 38 h 192"/>
              <a:gd name="T60" fmla="*/ 1227 w 1250"/>
              <a:gd name="T61" fmla="*/ 16 h 192"/>
              <a:gd name="T62" fmla="*/ 1249 w 1250"/>
              <a:gd name="T63" fmla="*/ 28 h 192"/>
              <a:gd name="T64" fmla="*/ 822 w 1250"/>
              <a:gd name="T65" fmla="*/ 144 h 192"/>
              <a:gd name="T66" fmla="*/ 563 w 1250"/>
              <a:gd name="T67" fmla="*/ 191 h 192"/>
              <a:gd name="T68" fmla="*/ 441 w 1250"/>
              <a:gd name="T69" fmla="*/ 98 h 192"/>
              <a:gd name="T70" fmla="*/ 0 w 1250"/>
              <a:gd name="T71" fmla="*/ 19 h 192"/>
              <a:gd name="T72" fmla="*/ 18 w 1250"/>
              <a:gd name="T73" fmla="*/ 33 h 192"/>
              <a:gd name="T74" fmla="*/ 43 w 1250"/>
              <a:gd name="T75" fmla="*/ 38 h 19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250" h="192">
                <a:moveTo>
                  <a:pt x="43" y="38"/>
                </a:moveTo>
                <a:lnTo>
                  <a:pt x="60" y="42"/>
                </a:lnTo>
                <a:lnTo>
                  <a:pt x="79" y="38"/>
                </a:lnTo>
                <a:lnTo>
                  <a:pt x="98" y="42"/>
                </a:lnTo>
                <a:lnTo>
                  <a:pt x="112" y="54"/>
                </a:lnTo>
                <a:lnTo>
                  <a:pt x="128" y="63"/>
                </a:lnTo>
                <a:lnTo>
                  <a:pt x="154" y="55"/>
                </a:lnTo>
                <a:lnTo>
                  <a:pt x="176" y="51"/>
                </a:lnTo>
                <a:lnTo>
                  <a:pt x="208" y="51"/>
                </a:lnTo>
                <a:lnTo>
                  <a:pt x="231" y="45"/>
                </a:lnTo>
                <a:lnTo>
                  <a:pt x="251" y="50"/>
                </a:lnTo>
                <a:lnTo>
                  <a:pt x="269" y="57"/>
                </a:lnTo>
                <a:lnTo>
                  <a:pt x="285" y="60"/>
                </a:lnTo>
                <a:lnTo>
                  <a:pt x="311" y="51"/>
                </a:lnTo>
                <a:lnTo>
                  <a:pt x="338" y="51"/>
                </a:lnTo>
                <a:lnTo>
                  <a:pt x="378" y="54"/>
                </a:lnTo>
                <a:lnTo>
                  <a:pt x="394" y="66"/>
                </a:lnTo>
                <a:lnTo>
                  <a:pt x="420" y="63"/>
                </a:lnTo>
                <a:lnTo>
                  <a:pt x="457" y="60"/>
                </a:lnTo>
                <a:lnTo>
                  <a:pt x="483" y="80"/>
                </a:lnTo>
                <a:lnTo>
                  <a:pt x="498" y="84"/>
                </a:lnTo>
                <a:lnTo>
                  <a:pt x="513" y="99"/>
                </a:lnTo>
                <a:lnTo>
                  <a:pt x="521" y="121"/>
                </a:lnTo>
                <a:lnTo>
                  <a:pt x="536" y="130"/>
                </a:lnTo>
                <a:lnTo>
                  <a:pt x="555" y="130"/>
                </a:lnTo>
                <a:lnTo>
                  <a:pt x="578" y="129"/>
                </a:lnTo>
                <a:lnTo>
                  <a:pt x="601" y="130"/>
                </a:lnTo>
                <a:lnTo>
                  <a:pt x="617" y="139"/>
                </a:lnTo>
                <a:lnTo>
                  <a:pt x="630" y="132"/>
                </a:lnTo>
                <a:lnTo>
                  <a:pt x="651" y="131"/>
                </a:lnTo>
                <a:lnTo>
                  <a:pt x="672" y="118"/>
                </a:lnTo>
                <a:lnTo>
                  <a:pt x="688" y="121"/>
                </a:lnTo>
                <a:lnTo>
                  <a:pt x="716" y="117"/>
                </a:lnTo>
                <a:lnTo>
                  <a:pt x="728" y="101"/>
                </a:lnTo>
                <a:lnTo>
                  <a:pt x="761" y="88"/>
                </a:lnTo>
                <a:lnTo>
                  <a:pt x="769" y="68"/>
                </a:lnTo>
                <a:lnTo>
                  <a:pt x="786" y="58"/>
                </a:lnTo>
                <a:lnTo>
                  <a:pt x="814" y="52"/>
                </a:lnTo>
                <a:lnTo>
                  <a:pt x="829" y="60"/>
                </a:lnTo>
                <a:lnTo>
                  <a:pt x="844" y="56"/>
                </a:lnTo>
                <a:lnTo>
                  <a:pt x="862" y="63"/>
                </a:lnTo>
                <a:lnTo>
                  <a:pt x="881" y="57"/>
                </a:lnTo>
                <a:lnTo>
                  <a:pt x="917" y="63"/>
                </a:lnTo>
                <a:lnTo>
                  <a:pt x="933" y="69"/>
                </a:lnTo>
                <a:lnTo>
                  <a:pt x="951" y="53"/>
                </a:lnTo>
                <a:lnTo>
                  <a:pt x="963" y="51"/>
                </a:lnTo>
                <a:lnTo>
                  <a:pt x="977" y="57"/>
                </a:lnTo>
                <a:lnTo>
                  <a:pt x="989" y="55"/>
                </a:lnTo>
                <a:lnTo>
                  <a:pt x="1006" y="38"/>
                </a:lnTo>
                <a:lnTo>
                  <a:pt x="1035" y="33"/>
                </a:lnTo>
                <a:lnTo>
                  <a:pt x="1049" y="35"/>
                </a:lnTo>
                <a:lnTo>
                  <a:pt x="1063" y="35"/>
                </a:lnTo>
                <a:lnTo>
                  <a:pt x="1084" y="15"/>
                </a:lnTo>
                <a:lnTo>
                  <a:pt x="1096" y="6"/>
                </a:lnTo>
                <a:lnTo>
                  <a:pt x="1112" y="10"/>
                </a:lnTo>
                <a:lnTo>
                  <a:pt x="1130" y="32"/>
                </a:lnTo>
                <a:lnTo>
                  <a:pt x="1148" y="18"/>
                </a:lnTo>
                <a:lnTo>
                  <a:pt x="1164" y="0"/>
                </a:lnTo>
                <a:lnTo>
                  <a:pt x="1179" y="1"/>
                </a:lnTo>
                <a:lnTo>
                  <a:pt x="1195" y="38"/>
                </a:lnTo>
                <a:lnTo>
                  <a:pt x="1209" y="32"/>
                </a:lnTo>
                <a:lnTo>
                  <a:pt x="1227" y="16"/>
                </a:lnTo>
                <a:lnTo>
                  <a:pt x="1241" y="16"/>
                </a:lnTo>
                <a:lnTo>
                  <a:pt x="1249" y="28"/>
                </a:lnTo>
                <a:lnTo>
                  <a:pt x="1249" y="122"/>
                </a:lnTo>
                <a:lnTo>
                  <a:pt x="822" y="144"/>
                </a:lnTo>
                <a:lnTo>
                  <a:pt x="692" y="183"/>
                </a:lnTo>
                <a:lnTo>
                  <a:pt x="563" y="191"/>
                </a:lnTo>
                <a:lnTo>
                  <a:pt x="499" y="156"/>
                </a:lnTo>
                <a:lnTo>
                  <a:pt x="441" y="98"/>
                </a:lnTo>
                <a:lnTo>
                  <a:pt x="0" y="88"/>
                </a:lnTo>
                <a:lnTo>
                  <a:pt x="0" y="19"/>
                </a:lnTo>
                <a:lnTo>
                  <a:pt x="7" y="30"/>
                </a:lnTo>
                <a:lnTo>
                  <a:pt x="18" y="33"/>
                </a:lnTo>
                <a:lnTo>
                  <a:pt x="32" y="34"/>
                </a:lnTo>
                <a:lnTo>
                  <a:pt x="43" y="38"/>
                </a:lnTo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8" name="Freeform 10"/>
          <p:cNvSpPr>
            <a:spLocks/>
          </p:cNvSpPr>
          <p:nvPr/>
        </p:nvSpPr>
        <p:spPr bwMode="auto">
          <a:xfrm>
            <a:off x="3586163" y="508000"/>
            <a:ext cx="1984375" cy="306388"/>
          </a:xfrm>
          <a:custGeom>
            <a:avLst/>
            <a:gdLst>
              <a:gd name="T0" fmla="*/ 26 w 1250"/>
              <a:gd name="T1" fmla="*/ 125 h 193"/>
              <a:gd name="T2" fmla="*/ 450 w 1250"/>
              <a:gd name="T3" fmla="*/ 125 h 193"/>
              <a:gd name="T4" fmla="*/ 487 w 1250"/>
              <a:gd name="T5" fmla="*/ 155 h 193"/>
              <a:gd name="T6" fmla="*/ 532 w 1250"/>
              <a:gd name="T7" fmla="*/ 175 h 193"/>
              <a:gd name="T8" fmla="*/ 587 w 1250"/>
              <a:gd name="T9" fmla="*/ 188 h 193"/>
              <a:gd name="T10" fmla="*/ 672 w 1250"/>
              <a:gd name="T11" fmla="*/ 188 h 193"/>
              <a:gd name="T12" fmla="*/ 769 w 1250"/>
              <a:gd name="T13" fmla="*/ 158 h 193"/>
              <a:gd name="T14" fmla="*/ 811 w 1250"/>
              <a:gd name="T15" fmla="*/ 125 h 193"/>
              <a:gd name="T16" fmla="*/ 1224 w 1250"/>
              <a:gd name="T17" fmla="*/ 124 h 193"/>
              <a:gd name="T18" fmla="*/ 1243 w 1250"/>
              <a:gd name="T19" fmla="*/ 114 h 193"/>
              <a:gd name="T20" fmla="*/ 1249 w 1250"/>
              <a:gd name="T21" fmla="*/ 96 h 193"/>
              <a:gd name="T22" fmla="*/ 1238 w 1250"/>
              <a:gd name="T23" fmla="*/ 0 h 193"/>
              <a:gd name="T24" fmla="*/ 1227 w 1250"/>
              <a:gd name="T25" fmla="*/ 18 h 193"/>
              <a:gd name="T26" fmla="*/ 1218 w 1250"/>
              <a:gd name="T27" fmla="*/ 33 h 193"/>
              <a:gd name="T28" fmla="*/ 1196 w 1250"/>
              <a:gd name="T29" fmla="*/ 24 h 193"/>
              <a:gd name="T30" fmla="*/ 1170 w 1250"/>
              <a:gd name="T31" fmla="*/ 14 h 193"/>
              <a:gd name="T32" fmla="*/ 1138 w 1250"/>
              <a:gd name="T33" fmla="*/ 33 h 193"/>
              <a:gd name="T34" fmla="*/ 1117 w 1250"/>
              <a:gd name="T35" fmla="*/ 24 h 193"/>
              <a:gd name="T36" fmla="*/ 1089 w 1250"/>
              <a:gd name="T37" fmla="*/ 19 h 193"/>
              <a:gd name="T38" fmla="*/ 1074 w 1250"/>
              <a:gd name="T39" fmla="*/ 38 h 193"/>
              <a:gd name="T40" fmla="*/ 1046 w 1250"/>
              <a:gd name="T41" fmla="*/ 33 h 193"/>
              <a:gd name="T42" fmla="*/ 1007 w 1250"/>
              <a:gd name="T43" fmla="*/ 38 h 193"/>
              <a:gd name="T44" fmla="*/ 969 w 1250"/>
              <a:gd name="T45" fmla="*/ 33 h 193"/>
              <a:gd name="T46" fmla="*/ 932 w 1250"/>
              <a:gd name="T47" fmla="*/ 47 h 193"/>
              <a:gd name="T48" fmla="*/ 901 w 1250"/>
              <a:gd name="T49" fmla="*/ 34 h 193"/>
              <a:gd name="T50" fmla="*/ 847 w 1250"/>
              <a:gd name="T51" fmla="*/ 44 h 193"/>
              <a:gd name="T52" fmla="*/ 807 w 1250"/>
              <a:gd name="T53" fmla="*/ 43 h 193"/>
              <a:gd name="T54" fmla="*/ 783 w 1250"/>
              <a:gd name="T55" fmla="*/ 81 h 193"/>
              <a:gd name="T56" fmla="*/ 765 w 1250"/>
              <a:gd name="T57" fmla="*/ 111 h 193"/>
              <a:gd name="T58" fmla="*/ 729 w 1250"/>
              <a:gd name="T59" fmla="*/ 122 h 193"/>
              <a:gd name="T60" fmla="*/ 697 w 1250"/>
              <a:gd name="T61" fmla="*/ 132 h 193"/>
              <a:gd name="T62" fmla="*/ 634 w 1250"/>
              <a:gd name="T63" fmla="*/ 137 h 193"/>
              <a:gd name="T64" fmla="*/ 556 w 1250"/>
              <a:gd name="T65" fmla="*/ 145 h 193"/>
              <a:gd name="T66" fmla="*/ 499 w 1250"/>
              <a:gd name="T67" fmla="*/ 116 h 193"/>
              <a:gd name="T68" fmla="*/ 454 w 1250"/>
              <a:gd name="T69" fmla="*/ 57 h 193"/>
              <a:gd name="T70" fmla="*/ 399 w 1250"/>
              <a:gd name="T71" fmla="*/ 47 h 193"/>
              <a:gd name="T72" fmla="*/ 332 w 1250"/>
              <a:gd name="T73" fmla="*/ 33 h 193"/>
              <a:gd name="T74" fmla="*/ 262 w 1250"/>
              <a:gd name="T75" fmla="*/ 24 h 193"/>
              <a:gd name="T76" fmla="*/ 214 w 1250"/>
              <a:gd name="T77" fmla="*/ 35 h 193"/>
              <a:gd name="T78" fmla="*/ 186 w 1250"/>
              <a:gd name="T79" fmla="*/ 32 h 193"/>
              <a:gd name="T80" fmla="*/ 145 w 1250"/>
              <a:gd name="T81" fmla="*/ 37 h 193"/>
              <a:gd name="T82" fmla="*/ 102 w 1250"/>
              <a:gd name="T83" fmla="*/ 35 h 193"/>
              <a:gd name="T84" fmla="*/ 57 w 1250"/>
              <a:gd name="T85" fmla="*/ 43 h 193"/>
              <a:gd name="T86" fmla="*/ 11 w 1250"/>
              <a:gd name="T87" fmla="*/ 38 h 193"/>
              <a:gd name="T88" fmla="*/ 1 w 1250"/>
              <a:gd name="T89" fmla="*/ 74 h 193"/>
              <a:gd name="T90" fmla="*/ 9 w 1250"/>
              <a:gd name="T91" fmla="*/ 118 h 19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250" h="193">
                <a:moveTo>
                  <a:pt x="16" y="122"/>
                </a:moveTo>
                <a:lnTo>
                  <a:pt x="26" y="125"/>
                </a:lnTo>
                <a:lnTo>
                  <a:pt x="38" y="125"/>
                </a:lnTo>
                <a:lnTo>
                  <a:pt x="450" y="125"/>
                </a:lnTo>
                <a:lnTo>
                  <a:pt x="458" y="135"/>
                </a:lnTo>
                <a:lnTo>
                  <a:pt x="487" y="155"/>
                </a:lnTo>
                <a:lnTo>
                  <a:pt x="511" y="166"/>
                </a:lnTo>
                <a:lnTo>
                  <a:pt x="532" y="175"/>
                </a:lnTo>
                <a:lnTo>
                  <a:pt x="559" y="184"/>
                </a:lnTo>
                <a:lnTo>
                  <a:pt x="587" y="188"/>
                </a:lnTo>
                <a:lnTo>
                  <a:pt x="631" y="192"/>
                </a:lnTo>
                <a:lnTo>
                  <a:pt x="672" y="188"/>
                </a:lnTo>
                <a:lnTo>
                  <a:pt x="723" y="178"/>
                </a:lnTo>
                <a:lnTo>
                  <a:pt x="769" y="158"/>
                </a:lnTo>
                <a:lnTo>
                  <a:pt x="797" y="137"/>
                </a:lnTo>
                <a:lnTo>
                  <a:pt x="811" y="125"/>
                </a:lnTo>
                <a:lnTo>
                  <a:pt x="1210" y="125"/>
                </a:lnTo>
                <a:lnTo>
                  <a:pt x="1224" y="124"/>
                </a:lnTo>
                <a:lnTo>
                  <a:pt x="1234" y="121"/>
                </a:lnTo>
                <a:lnTo>
                  <a:pt x="1243" y="114"/>
                </a:lnTo>
                <a:lnTo>
                  <a:pt x="1247" y="106"/>
                </a:lnTo>
                <a:lnTo>
                  <a:pt x="1249" y="96"/>
                </a:lnTo>
                <a:lnTo>
                  <a:pt x="1249" y="14"/>
                </a:lnTo>
                <a:lnTo>
                  <a:pt x="1238" y="0"/>
                </a:lnTo>
                <a:lnTo>
                  <a:pt x="1232" y="4"/>
                </a:lnTo>
                <a:lnTo>
                  <a:pt x="1227" y="18"/>
                </a:lnTo>
                <a:lnTo>
                  <a:pt x="1223" y="34"/>
                </a:lnTo>
                <a:lnTo>
                  <a:pt x="1218" y="33"/>
                </a:lnTo>
                <a:lnTo>
                  <a:pt x="1211" y="32"/>
                </a:lnTo>
                <a:lnTo>
                  <a:pt x="1196" y="24"/>
                </a:lnTo>
                <a:lnTo>
                  <a:pt x="1186" y="17"/>
                </a:lnTo>
                <a:lnTo>
                  <a:pt x="1170" y="14"/>
                </a:lnTo>
                <a:lnTo>
                  <a:pt x="1153" y="21"/>
                </a:lnTo>
                <a:lnTo>
                  <a:pt x="1138" y="33"/>
                </a:lnTo>
                <a:lnTo>
                  <a:pt x="1126" y="25"/>
                </a:lnTo>
                <a:lnTo>
                  <a:pt x="1117" y="24"/>
                </a:lnTo>
                <a:lnTo>
                  <a:pt x="1103" y="17"/>
                </a:lnTo>
                <a:lnTo>
                  <a:pt x="1089" y="19"/>
                </a:lnTo>
                <a:lnTo>
                  <a:pt x="1079" y="27"/>
                </a:lnTo>
                <a:lnTo>
                  <a:pt x="1074" y="38"/>
                </a:lnTo>
                <a:lnTo>
                  <a:pt x="1063" y="33"/>
                </a:lnTo>
                <a:lnTo>
                  <a:pt x="1046" y="33"/>
                </a:lnTo>
                <a:lnTo>
                  <a:pt x="1025" y="28"/>
                </a:lnTo>
                <a:lnTo>
                  <a:pt x="1007" y="38"/>
                </a:lnTo>
                <a:lnTo>
                  <a:pt x="990" y="24"/>
                </a:lnTo>
                <a:lnTo>
                  <a:pt x="969" y="33"/>
                </a:lnTo>
                <a:lnTo>
                  <a:pt x="949" y="55"/>
                </a:lnTo>
                <a:lnTo>
                  <a:pt x="932" y="47"/>
                </a:lnTo>
                <a:lnTo>
                  <a:pt x="917" y="39"/>
                </a:lnTo>
                <a:lnTo>
                  <a:pt x="901" y="34"/>
                </a:lnTo>
                <a:lnTo>
                  <a:pt x="880" y="38"/>
                </a:lnTo>
                <a:lnTo>
                  <a:pt x="847" y="44"/>
                </a:lnTo>
                <a:lnTo>
                  <a:pt x="818" y="37"/>
                </a:lnTo>
                <a:lnTo>
                  <a:pt x="807" y="43"/>
                </a:lnTo>
                <a:lnTo>
                  <a:pt x="794" y="57"/>
                </a:lnTo>
                <a:lnTo>
                  <a:pt x="783" y="81"/>
                </a:lnTo>
                <a:lnTo>
                  <a:pt x="771" y="93"/>
                </a:lnTo>
                <a:lnTo>
                  <a:pt x="765" y="111"/>
                </a:lnTo>
                <a:lnTo>
                  <a:pt x="752" y="118"/>
                </a:lnTo>
                <a:lnTo>
                  <a:pt x="729" y="122"/>
                </a:lnTo>
                <a:lnTo>
                  <a:pt x="703" y="124"/>
                </a:lnTo>
                <a:lnTo>
                  <a:pt x="697" y="132"/>
                </a:lnTo>
                <a:lnTo>
                  <a:pt x="663" y="130"/>
                </a:lnTo>
                <a:lnTo>
                  <a:pt x="634" y="137"/>
                </a:lnTo>
                <a:lnTo>
                  <a:pt x="605" y="136"/>
                </a:lnTo>
                <a:lnTo>
                  <a:pt x="556" y="145"/>
                </a:lnTo>
                <a:lnTo>
                  <a:pt x="529" y="122"/>
                </a:lnTo>
                <a:lnTo>
                  <a:pt x="499" y="116"/>
                </a:lnTo>
                <a:lnTo>
                  <a:pt x="468" y="76"/>
                </a:lnTo>
                <a:lnTo>
                  <a:pt x="454" y="57"/>
                </a:lnTo>
                <a:lnTo>
                  <a:pt x="439" y="52"/>
                </a:lnTo>
                <a:lnTo>
                  <a:pt x="399" y="47"/>
                </a:lnTo>
                <a:lnTo>
                  <a:pt x="367" y="42"/>
                </a:lnTo>
                <a:lnTo>
                  <a:pt x="332" y="33"/>
                </a:lnTo>
                <a:lnTo>
                  <a:pt x="299" y="42"/>
                </a:lnTo>
                <a:lnTo>
                  <a:pt x="262" y="24"/>
                </a:lnTo>
                <a:lnTo>
                  <a:pt x="233" y="24"/>
                </a:lnTo>
                <a:lnTo>
                  <a:pt x="214" y="35"/>
                </a:lnTo>
                <a:lnTo>
                  <a:pt x="202" y="26"/>
                </a:lnTo>
                <a:lnTo>
                  <a:pt x="186" y="32"/>
                </a:lnTo>
                <a:lnTo>
                  <a:pt x="165" y="33"/>
                </a:lnTo>
                <a:lnTo>
                  <a:pt x="145" y="37"/>
                </a:lnTo>
                <a:lnTo>
                  <a:pt x="122" y="44"/>
                </a:lnTo>
                <a:lnTo>
                  <a:pt x="102" y="35"/>
                </a:lnTo>
                <a:lnTo>
                  <a:pt x="82" y="40"/>
                </a:lnTo>
                <a:lnTo>
                  <a:pt x="57" y="43"/>
                </a:lnTo>
                <a:lnTo>
                  <a:pt x="41" y="40"/>
                </a:lnTo>
                <a:lnTo>
                  <a:pt x="11" y="38"/>
                </a:lnTo>
                <a:lnTo>
                  <a:pt x="0" y="47"/>
                </a:lnTo>
                <a:lnTo>
                  <a:pt x="1" y="74"/>
                </a:lnTo>
                <a:lnTo>
                  <a:pt x="3" y="98"/>
                </a:lnTo>
                <a:lnTo>
                  <a:pt x="9" y="118"/>
                </a:lnTo>
                <a:lnTo>
                  <a:pt x="16" y="122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9" name="Freeform 11"/>
          <p:cNvSpPr>
            <a:spLocks/>
          </p:cNvSpPr>
          <p:nvPr/>
        </p:nvSpPr>
        <p:spPr bwMode="auto">
          <a:xfrm>
            <a:off x="3598863" y="557213"/>
            <a:ext cx="1947862" cy="228600"/>
          </a:xfrm>
          <a:custGeom>
            <a:avLst/>
            <a:gdLst>
              <a:gd name="T0" fmla="*/ 301 w 1227"/>
              <a:gd name="T1" fmla="*/ 45 h 144"/>
              <a:gd name="T2" fmla="*/ 219 w 1227"/>
              <a:gd name="T3" fmla="*/ 50 h 144"/>
              <a:gd name="T4" fmla="*/ 97 w 1227"/>
              <a:gd name="T5" fmla="*/ 50 h 144"/>
              <a:gd name="T6" fmla="*/ 40 w 1227"/>
              <a:gd name="T7" fmla="*/ 49 h 144"/>
              <a:gd name="T8" fmla="*/ 8 w 1227"/>
              <a:gd name="T9" fmla="*/ 36 h 144"/>
              <a:gd name="T10" fmla="*/ 0 w 1227"/>
              <a:gd name="T11" fmla="*/ 46 h 144"/>
              <a:gd name="T12" fmla="*/ 46 w 1227"/>
              <a:gd name="T13" fmla="*/ 64 h 144"/>
              <a:gd name="T14" fmla="*/ 103 w 1227"/>
              <a:gd name="T15" fmla="*/ 63 h 144"/>
              <a:gd name="T16" fmla="*/ 134 w 1227"/>
              <a:gd name="T17" fmla="*/ 65 h 144"/>
              <a:gd name="T18" fmla="*/ 204 w 1227"/>
              <a:gd name="T19" fmla="*/ 68 h 144"/>
              <a:gd name="T20" fmla="*/ 341 w 1227"/>
              <a:gd name="T21" fmla="*/ 63 h 144"/>
              <a:gd name="T22" fmla="*/ 440 w 1227"/>
              <a:gd name="T23" fmla="*/ 64 h 144"/>
              <a:gd name="T24" fmla="*/ 485 w 1227"/>
              <a:gd name="T25" fmla="*/ 105 h 144"/>
              <a:gd name="T26" fmla="*/ 558 w 1227"/>
              <a:gd name="T27" fmla="*/ 136 h 144"/>
              <a:gd name="T28" fmla="*/ 642 w 1227"/>
              <a:gd name="T29" fmla="*/ 143 h 144"/>
              <a:gd name="T30" fmla="*/ 728 w 1227"/>
              <a:gd name="T31" fmla="*/ 121 h 144"/>
              <a:gd name="T32" fmla="*/ 786 w 1227"/>
              <a:gd name="T33" fmla="*/ 82 h 144"/>
              <a:gd name="T34" fmla="*/ 827 w 1227"/>
              <a:gd name="T35" fmla="*/ 67 h 144"/>
              <a:gd name="T36" fmla="*/ 937 w 1227"/>
              <a:gd name="T37" fmla="*/ 68 h 144"/>
              <a:gd name="T38" fmla="*/ 1021 w 1227"/>
              <a:gd name="T39" fmla="*/ 67 h 144"/>
              <a:gd name="T40" fmla="*/ 1118 w 1227"/>
              <a:gd name="T41" fmla="*/ 67 h 144"/>
              <a:gd name="T42" fmla="*/ 1211 w 1227"/>
              <a:gd name="T43" fmla="*/ 69 h 144"/>
              <a:gd name="T44" fmla="*/ 1226 w 1227"/>
              <a:gd name="T45" fmla="*/ 34 h 144"/>
              <a:gd name="T46" fmla="*/ 1211 w 1227"/>
              <a:gd name="T47" fmla="*/ 37 h 144"/>
              <a:gd name="T48" fmla="*/ 1171 w 1227"/>
              <a:gd name="T49" fmla="*/ 59 h 144"/>
              <a:gd name="T50" fmla="*/ 1064 w 1227"/>
              <a:gd name="T51" fmla="*/ 56 h 144"/>
              <a:gd name="T52" fmla="*/ 941 w 1227"/>
              <a:gd name="T53" fmla="*/ 58 h 144"/>
              <a:gd name="T54" fmla="*/ 851 w 1227"/>
              <a:gd name="T55" fmla="*/ 62 h 144"/>
              <a:gd name="T56" fmla="*/ 815 w 1227"/>
              <a:gd name="T57" fmla="*/ 53 h 144"/>
              <a:gd name="T58" fmla="*/ 809 w 1227"/>
              <a:gd name="T59" fmla="*/ 32 h 144"/>
              <a:gd name="T60" fmla="*/ 798 w 1227"/>
              <a:gd name="T61" fmla="*/ 22 h 144"/>
              <a:gd name="T62" fmla="*/ 760 w 1227"/>
              <a:gd name="T63" fmla="*/ 72 h 144"/>
              <a:gd name="T64" fmla="*/ 718 w 1227"/>
              <a:gd name="T65" fmla="*/ 101 h 144"/>
              <a:gd name="T66" fmla="*/ 671 w 1227"/>
              <a:gd name="T67" fmla="*/ 112 h 144"/>
              <a:gd name="T68" fmla="*/ 618 w 1227"/>
              <a:gd name="T69" fmla="*/ 124 h 144"/>
              <a:gd name="T70" fmla="*/ 557 w 1227"/>
              <a:gd name="T71" fmla="*/ 110 h 144"/>
              <a:gd name="T72" fmla="*/ 520 w 1227"/>
              <a:gd name="T73" fmla="*/ 93 h 144"/>
              <a:gd name="T74" fmla="*/ 486 w 1227"/>
              <a:gd name="T75" fmla="*/ 86 h 144"/>
              <a:gd name="T76" fmla="*/ 461 w 1227"/>
              <a:gd name="T77" fmla="*/ 62 h 144"/>
              <a:gd name="T78" fmla="*/ 432 w 1227"/>
              <a:gd name="T79" fmla="*/ 24 h 144"/>
              <a:gd name="T80" fmla="*/ 413 w 1227"/>
              <a:gd name="T81" fmla="*/ 43 h 144"/>
              <a:gd name="T82" fmla="*/ 339 w 1227"/>
              <a:gd name="T83" fmla="*/ 48 h 1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227" h="144">
                <a:moveTo>
                  <a:pt x="339" y="48"/>
                </a:moveTo>
                <a:lnTo>
                  <a:pt x="301" y="45"/>
                </a:lnTo>
                <a:lnTo>
                  <a:pt x="263" y="50"/>
                </a:lnTo>
                <a:lnTo>
                  <a:pt x="219" y="50"/>
                </a:lnTo>
                <a:lnTo>
                  <a:pt x="161" y="48"/>
                </a:lnTo>
                <a:lnTo>
                  <a:pt x="97" y="50"/>
                </a:lnTo>
                <a:lnTo>
                  <a:pt x="65" y="51"/>
                </a:lnTo>
                <a:lnTo>
                  <a:pt x="40" y="49"/>
                </a:lnTo>
                <a:lnTo>
                  <a:pt x="16" y="51"/>
                </a:lnTo>
                <a:lnTo>
                  <a:pt x="8" y="36"/>
                </a:lnTo>
                <a:lnTo>
                  <a:pt x="1" y="24"/>
                </a:lnTo>
                <a:lnTo>
                  <a:pt x="0" y="46"/>
                </a:lnTo>
                <a:lnTo>
                  <a:pt x="8" y="67"/>
                </a:lnTo>
                <a:lnTo>
                  <a:pt x="46" y="64"/>
                </a:lnTo>
                <a:lnTo>
                  <a:pt x="81" y="62"/>
                </a:lnTo>
                <a:lnTo>
                  <a:pt x="103" y="63"/>
                </a:lnTo>
                <a:lnTo>
                  <a:pt x="122" y="64"/>
                </a:lnTo>
                <a:lnTo>
                  <a:pt x="134" y="65"/>
                </a:lnTo>
                <a:lnTo>
                  <a:pt x="170" y="64"/>
                </a:lnTo>
                <a:lnTo>
                  <a:pt x="204" y="68"/>
                </a:lnTo>
                <a:lnTo>
                  <a:pt x="284" y="64"/>
                </a:lnTo>
                <a:lnTo>
                  <a:pt x="341" y="63"/>
                </a:lnTo>
                <a:lnTo>
                  <a:pt x="389" y="64"/>
                </a:lnTo>
                <a:lnTo>
                  <a:pt x="440" y="64"/>
                </a:lnTo>
                <a:lnTo>
                  <a:pt x="465" y="92"/>
                </a:lnTo>
                <a:lnTo>
                  <a:pt x="485" y="105"/>
                </a:lnTo>
                <a:lnTo>
                  <a:pt x="527" y="131"/>
                </a:lnTo>
                <a:lnTo>
                  <a:pt x="558" y="136"/>
                </a:lnTo>
                <a:lnTo>
                  <a:pt x="596" y="143"/>
                </a:lnTo>
                <a:lnTo>
                  <a:pt x="642" y="143"/>
                </a:lnTo>
                <a:lnTo>
                  <a:pt x="684" y="137"/>
                </a:lnTo>
                <a:lnTo>
                  <a:pt x="728" y="121"/>
                </a:lnTo>
                <a:lnTo>
                  <a:pt x="760" y="106"/>
                </a:lnTo>
                <a:lnTo>
                  <a:pt x="786" y="82"/>
                </a:lnTo>
                <a:lnTo>
                  <a:pt x="806" y="72"/>
                </a:lnTo>
                <a:lnTo>
                  <a:pt x="827" y="67"/>
                </a:lnTo>
                <a:lnTo>
                  <a:pt x="877" y="74"/>
                </a:lnTo>
                <a:lnTo>
                  <a:pt x="937" y="68"/>
                </a:lnTo>
                <a:lnTo>
                  <a:pt x="995" y="69"/>
                </a:lnTo>
                <a:lnTo>
                  <a:pt x="1021" y="67"/>
                </a:lnTo>
                <a:lnTo>
                  <a:pt x="1071" y="70"/>
                </a:lnTo>
                <a:lnTo>
                  <a:pt x="1118" y="67"/>
                </a:lnTo>
                <a:lnTo>
                  <a:pt x="1160" y="72"/>
                </a:lnTo>
                <a:lnTo>
                  <a:pt x="1211" y="69"/>
                </a:lnTo>
                <a:lnTo>
                  <a:pt x="1223" y="56"/>
                </a:lnTo>
                <a:lnTo>
                  <a:pt x="1226" y="34"/>
                </a:lnTo>
                <a:lnTo>
                  <a:pt x="1224" y="0"/>
                </a:lnTo>
                <a:lnTo>
                  <a:pt x="1211" y="37"/>
                </a:lnTo>
                <a:lnTo>
                  <a:pt x="1204" y="55"/>
                </a:lnTo>
                <a:lnTo>
                  <a:pt x="1171" y="59"/>
                </a:lnTo>
                <a:lnTo>
                  <a:pt x="1112" y="58"/>
                </a:lnTo>
                <a:lnTo>
                  <a:pt x="1064" y="56"/>
                </a:lnTo>
                <a:lnTo>
                  <a:pt x="983" y="54"/>
                </a:lnTo>
                <a:lnTo>
                  <a:pt x="941" y="58"/>
                </a:lnTo>
                <a:lnTo>
                  <a:pt x="885" y="56"/>
                </a:lnTo>
                <a:lnTo>
                  <a:pt x="851" y="62"/>
                </a:lnTo>
                <a:lnTo>
                  <a:pt x="828" y="55"/>
                </a:lnTo>
                <a:lnTo>
                  <a:pt x="815" y="53"/>
                </a:lnTo>
                <a:lnTo>
                  <a:pt x="804" y="46"/>
                </a:lnTo>
                <a:lnTo>
                  <a:pt x="809" y="32"/>
                </a:lnTo>
                <a:lnTo>
                  <a:pt x="809" y="17"/>
                </a:lnTo>
                <a:lnTo>
                  <a:pt x="798" y="22"/>
                </a:lnTo>
                <a:lnTo>
                  <a:pt x="786" y="49"/>
                </a:lnTo>
                <a:lnTo>
                  <a:pt x="760" y="72"/>
                </a:lnTo>
                <a:lnTo>
                  <a:pt x="745" y="87"/>
                </a:lnTo>
                <a:lnTo>
                  <a:pt x="718" y="101"/>
                </a:lnTo>
                <a:lnTo>
                  <a:pt x="701" y="98"/>
                </a:lnTo>
                <a:lnTo>
                  <a:pt x="671" y="112"/>
                </a:lnTo>
                <a:lnTo>
                  <a:pt x="644" y="118"/>
                </a:lnTo>
                <a:lnTo>
                  <a:pt x="618" y="124"/>
                </a:lnTo>
                <a:lnTo>
                  <a:pt x="585" y="108"/>
                </a:lnTo>
                <a:lnTo>
                  <a:pt x="557" y="110"/>
                </a:lnTo>
                <a:lnTo>
                  <a:pt x="546" y="92"/>
                </a:lnTo>
                <a:lnTo>
                  <a:pt x="520" y="93"/>
                </a:lnTo>
                <a:lnTo>
                  <a:pt x="507" y="98"/>
                </a:lnTo>
                <a:lnTo>
                  <a:pt x="486" y="86"/>
                </a:lnTo>
                <a:lnTo>
                  <a:pt x="469" y="77"/>
                </a:lnTo>
                <a:lnTo>
                  <a:pt x="461" y="62"/>
                </a:lnTo>
                <a:lnTo>
                  <a:pt x="446" y="29"/>
                </a:lnTo>
                <a:lnTo>
                  <a:pt x="432" y="24"/>
                </a:lnTo>
                <a:lnTo>
                  <a:pt x="425" y="44"/>
                </a:lnTo>
                <a:lnTo>
                  <a:pt x="413" y="43"/>
                </a:lnTo>
                <a:lnTo>
                  <a:pt x="372" y="55"/>
                </a:lnTo>
                <a:lnTo>
                  <a:pt x="339" y="48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0" name="Freeform 12"/>
          <p:cNvSpPr>
            <a:spLocks/>
          </p:cNvSpPr>
          <p:nvPr/>
        </p:nvSpPr>
        <p:spPr bwMode="auto">
          <a:xfrm>
            <a:off x="4868863" y="249238"/>
            <a:ext cx="122237" cy="406400"/>
          </a:xfrm>
          <a:custGeom>
            <a:avLst/>
            <a:gdLst>
              <a:gd name="T0" fmla="*/ 51 w 77"/>
              <a:gd name="T1" fmla="*/ 6 h 256"/>
              <a:gd name="T2" fmla="*/ 47 w 77"/>
              <a:gd name="T3" fmla="*/ 25 h 256"/>
              <a:gd name="T4" fmla="*/ 76 w 77"/>
              <a:gd name="T5" fmla="*/ 27 h 256"/>
              <a:gd name="T6" fmla="*/ 65 w 77"/>
              <a:gd name="T7" fmla="*/ 61 h 256"/>
              <a:gd name="T8" fmla="*/ 66 w 77"/>
              <a:gd name="T9" fmla="*/ 87 h 256"/>
              <a:gd name="T10" fmla="*/ 73 w 77"/>
              <a:gd name="T11" fmla="*/ 110 h 256"/>
              <a:gd name="T12" fmla="*/ 61 w 77"/>
              <a:gd name="T13" fmla="*/ 133 h 256"/>
              <a:gd name="T14" fmla="*/ 57 w 77"/>
              <a:gd name="T15" fmla="*/ 157 h 256"/>
              <a:gd name="T16" fmla="*/ 51 w 77"/>
              <a:gd name="T17" fmla="*/ 181 h 256"/>
              <a:gd name="T18" fmla="*/ 42 w 77"/>
              <a:gd name="T19" fmla="*/ 197 h 256"/>
              <a:gd name="T20" fmla="*/ 32 w 77"/>
              <a:gd name="T21" fmla="*/ 213 h 256"/>
              <a:gd name="T22" fmla="*/ 20 w 77"/>
              <a:gd name="T23" fmla="*/ 230 h 256"/>
              <a:gd name="T24" fmla="*/ 13 w 77"/>
              <a:gd name="T25" fmla="*/ 241 h 256"/>
              <a:gd name="T26" fmla="*/ 0 w 77"/>
              <a:gd name="T27" fmla="*/ 255 h 256"/>
              <a:gd name="T28" fmla="*/ 8 w 77"/>
              <a:gd name="T29" fmla="*/ 230 h 256"/>
              <a:gd name="T30" fmla="*/ 24 w 77"/>
              <a:gd name="T31" fmla="*/ 212 h 256"/>
              <a:gd name="T32" fmla="*/ 21 w 77"/>
              <a:gd name="T33" fmla="*/ 192 h 256"/>
              <a:gd name="T34" fmla="*/ 36 w 77"/>
              <a:gd name="T35" fmla="*/ 167 h 256"/>
              <a:gd name="T36" fmla="*/ 44 w 77"/>
              <a:gd name="T37" fmla="*/ 137 h 256"/>
              <a:gd name="T38" fmla="*/ 40 w 77"/>
              <a:gd name="T39" fmla="*/ 108 h 256"/>
              <a:gd name="T40" fmla="*/ 43 w 77"/>
              <a:gd name="T41" fmla="*/ 85 h 256"/>
              <a:gd name="T42" fmla="*/ 40 w 77"/>
              <a:gd name="T43" fmla="*/ 68 h 256"/>
              <a:gd name="T44" fmla="*/ 19 w 77"/>
              <a:gd name="T45" fmla="*/ 36 h 256"/>
              <a:gd name="T46" fmla="*/ 6 w 77"/>
              <a:gd name="T47" fmla="*/ 3 h 256"/>
              <a:gd name="T48" fmla="*/ 50 w 77"/>
              <a:gd name="T49" fmla="*/ 0 h 256"/>
              <a:gd name="T50" fmla="*/ 51 w 77"/>
              <a:gd name="T51" fmla="*/ 6 h 25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7" h="256">
                <a:moveTo>
                  <a:pt x="51" y="6"/>
                </a:moveTo>
                <a:lnTo>
                  <a:pt x="47" y="25"/>
                </a:lnTo>
                <a:lnTo>
                  <a:pt x="76" y="27"/>
                </a:lnTo>
                <a:lnTo>
                  <a:pt x="65" y="61"/>
                </a:lnTo>
                <a:lnTo>
                  <a:pt x="66" y="87"/>
                </a:lnTo>
                <a:lnTo>
                  <a:pt x="73" y="110"/>
                </a:lnTo>
                <a:lnTo>
                  <a:pt x="61" y="133"/>
                </a:lnTo>
                <a:lnTo>
                  <a:pt x="57" y="157"/>
                </a:lnTo>
                <a:lnTo>
                  <a:pt x="51" y="181"/>
                </a:lnTo>
                <a:lnTo>
                  <a:pt x="42" y="197"/>
                </a:lnTo>
                <a:lnTo>
                  <a:pt x="32" y="213"/>
                </a:lnTo>
                <a:lnTo>
                  <a:pt x="20" y="230"/>
                </a:lnTo>
                <a:lnTo>
                  <a:pt x="13" y="241"/>
                </a:lnTo>
                <a:lnTo>
                  <a:pt x="0" y="255"/>
                </a:lnTo>
                <a:lnTo>
                  <a:pt x="8" y="230"/>
                </a:lnTo>
                <a:lnTo>
                  <a:pt x="24" y="212"/>
                </a:lnTo>
                <a:lnTo>
                  <a:pt x="21" y="192"/>
                </a:lnTo>
                <a:lnTo>
                  <a:pt x="36" y="167"/>
                </a:lnTo>
                <a:lnTo>
                  <a:pt x="44" y="137"/>
                </a:lnTo>
                <a:lnTo>
                  <a:pt x="40" y="108"/>
                </a:lnTo>
                <a:lnTo>
                  <a:pt x="43" y="85"/>
                </a:lnTo>
                <a:lnTo>
                  <a:pt x="40" y="68"/>
                </a:lnTo>
                <a:lnTo>
                  <a:pt x="19" y="36"/>
                </a:lnTo>
                <a:lnTo>
                  <a:pt x="6" y="3"/>
                </a:lnTo>
                <a:lnTo>
                  <a:pt x="50" y="0"/>
                </a:lnTo>
                <a:lnTo>
                  <a:pt x="51" y="6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1" name="Freeform 13"/>
          <p:cNvSpPr>
            <a:spLocks/>
          </p:cNvSpPr>
          <p:nvPr/>
        </p:nvSpPr>
        <p:spPr bwMode="auto">
          <a:xfrm>
            <a:off x="3605213" y="19050"/>
            <a:ext cx="1951037" cy="411163"/>
          </a:xfrm>
          <a:custGeom>
            <a:avLst/>
            <a:gdLst>
              <a:gd name="T0" fmla="*/ 0 w 1229"/>
              <a:gd name="T1" fmla="*/ 259 h 259"/>
              <a:gd name="T2" fmla="*/ 5 w 1229"/>
              <a:gd name="T3" fmla="*/ 154 h 259"/>
              <a:gd name="T4" fmla="*/ 23 w 1229"/>
              <a:gd name="T5" fmla="*/ 130 h 259"/>
              <a:gd name="T6" fmla="*/ 56 w 1229"/>
              <a:gd name="T7" fmla="*/ 146 h 259"/>
              <a:gd name="T8" fmla="*/ 85 w 1229"/>
              <a:gd name="T9" fmla="*/ 128 h 259"/>
              <a:gd name="T10" fmla="*/ 117 w 1229"/>
              <a:gd name="T11" fmla="*/ 144 h 259"/>
              <a:gd name="T12" fmla="*/ 152 w 1229"/>
              <a:gd name="T13" fmla="*/ 144 h 259"/>
              <a:gd name="T14" fmla="*/ 208 w 1229"/>
              <a:gd name="T15" fmla="*/ 138 h 259"/>
              <a:gd name="T16" fmla="*/ 249 w 1229"/>
              <a:gd name="T17" fmla="*/ 122 h 259"/>
              <a:gd name="T18" fmla="*/ 289 w 1229"/>
              <a:gd name="T19" fmla="*/ 138 h 259"/>
              <a:gd name="T20" fmla="*/ 312 w 1229"/>
              <a:gd name="T21" fmla="*/ 143 h 259"/>
              <a:gd name="T22" fmla="*/ 362 w 1229"/>
              <a:gd name="T23" fmla="*/ 137 h 259"/>
              <a:gd name="T24" fmla="*/ 449 w 1229"/>
              <a:gd name="T25" fmla="*/ 121 h 259"/>
              <a:gd name="T26" fmla="*/ 499 w 1229"/>
              <a:gd name="T27" fmla="*/ 83 h 259"/>
              <a:gd name="T28" fmla="*/ 489 w 1229"/>
              <a:gd name="T29" fmla="*/ 119 h 259"/>
              <a:gd name="T30" fmla="*/ 531 w 1229"/>
              <a:gd name="T31" fmla="*/ 132 h 259"/>
              <a:gd name="T32" fmla="*/ 559 w 1229"/>
              <a:gd name="T33" fmla="*/ 158 h 259"/>
              <a:gd name="T34" fmla="*/ 586 w 1229"/>
              <a:gd name="T35" fmla="*/ 178 h 259"/>
              <a:gd name="T36" fmla="*/ 602 w 1229"/>
              <a:gd name="T37" fmla="*/ 178 h 259"/>
              <a:gd name="T38" fmla="*/ 581 w 1229"/>
              <a:gd name="T39" fmla="*/ 145 h 259"/>
              <a:gd name="T40" fmla="*/ 561 w 1229"/>
              <a:gd name="T41" fmla="*/ 103 h 259"/>
              <a:gd name="T42" fmla="*/ 547 w 1229"/>
              <a:gd name="T43" fmla="*/ 82 h 259"/>
              <a:gd name="T44" fmla="*/ 574 w 1229"/>
              <a:gd name="T45" fmla="*/ 62 h 259"/>
              <a:gd name="T46" fmla="*/ 535 w 1229"/>
              <a:gd name="T47" fmla="*/ 56 h 259"/>
              <a:gd name="T48" fmla="*/ 600 w 1229"/>
              <a:gd name="T49" fmla="*/ 42 h 259"/>
              <a:gd name="T50" fmla="*/ 676 w 1229"/>
              <a:gd name="T51" fmla="*/ 55 h 259"/>
              <a:gd name="T52" fmla="*/ 721 w 1229"/>
              <a:gd name="T53" fmla="*/ 60 h 259"/>
              <a:gd name="T54" fmla="*/ 773 w 1229"/>
              <a:gd name="T55" fmla="*/ 108 h 259"/>
              <a:gd name="T56" fmla="*/ 828 w 1229"/>
              <a:gd name="T57" fmla="*/ 139 h 259"/>
              <a:gd name="T58" fmla="*/ 879 w 1229"/>
              <a:gd name="T59" fmla="*/ 141 h 259"/>
              <a:gd name="T60" fmla="*/ 928 w 1229"/>
              <a:gd name="T61" fmla="*/ 128 h 259"/>
              <a:gd name="T62" fmla="*/ 957 w 1229"/>
              <a:gd name="T63" fmla="*/ 139 h 259"/>
              <a:gd name="T64" fmla="*/ 981 w 1229"/>
              <a:gd name="T65" fmla="*/ 130 h 259"/>
              <a:gd name="T66" fmla="*/ 1015 w 1229"/>
              <a:gd name="T67" fmla="*/ 146 h 259"/>
              <a:gd name="T68" fmla="*/ 1041 w 1229"/>
              <a:gd name="T69" fmla="*/ 144 h 259"/>
              <a:gd name="T70" fmla="*/ 1063 w 1229"/>
              <a:gd name="T71" fmla="*/ 130 h 259"/>
              <a:gd name="T72" fmla="*/ 1099 w 1229"/>
              <a:gd name="T73" fmla="*/ 146 h 259"/>
              <a:gd name="T74" fmla="*/ 1128 w 1229"/>
              <a:gd name="T75" fmla="*/ 139 h 259"/>
              <a:gd name="T76" fmla="*/ 1154 w 1229"/>
              <a:gd name="T77" fmla="*/ 149 h 259"/>
              <a:gd name="T78" fmla="*/ 1197 w 1229"/>
              <a:gd name="T79" fmla="*/ 138 h 259"/>
              <a:gd name="T80" fmla="*/ 1221 w 1229"/>
              <a:gd name="T81" fmla="*/ 165 h 259"/>
              <a:gd name="T82" fmla="*/ 1229 w 1229"/>
              <a:gd name="T83" fmla="*/ 154 h 259"/>
              <a:gd name="T84" fmla="*/ 1224 w 1229"/>
              <a:gd name="T85" fmla="*/ 112 h 259"/>
              <a:gd name="T86" fmla="*/ 1187 w 1229"/>
              <a:gd name="T87" fmla="*/ 93 h 259"/>
              <a:gd name="T88" fmla="*/ 1140 w 1229"/>
              <a:gd name="T89" fmla="*/ 101 h 259"/>
              <a:gd name="T90" fmla="*/ 1099 w 1229"/>
              <a:gd name="T91" fmla="*/ 93 h 259"/>
              <a:gd name="T92" fmla="*/ 1040 w 1229"/>
              <a:gd name="T93" fmla="*/ 95 h 259"/>
              <a:gd name="T94" fmla="*/ 996 w 1229"/>
              <a:gd name="T95" fmla="*/ 93 h 259"/>
              <a:gd name="T96" fmla="*/ 955 w 1229"/>
              <a:gd name="T97" fmla="*/ 96 h 259"/>
              <a:gd name="T98" fmla="*/ 909 w 1229"/>
              <a:gd name="T99" fmla="*/ 96 h 259"/>
              <a:gd name="T100" fmla="*/ 861 w 1229"/>
              <a:gd name="T101" fmla="*/ 97 h 259"/>
              <a:gd name="T102" fmla="*/ 826 w 1229"/>
              <a:gd name="T103" fmla="*/ 96 h 259"/>
              <a:gd name="T104" fmla="*/ 785 w 1229"/>
              <a:gd name="T105" fmla="*/ 69 h 259"/>
              <a:gd name="T106" fmla="*/ 727 w 1229"/>
              <a:gd name="T107" fmla="*/ 30 h 259"/>
              <a:gd name="T108" fmla="*/ 644 w 1229"/>
              <a:gd name="T109" fmla="*/ 2 h 259"/>
              <a:gd name="T110" fmla="*/ 560 w 1229"/>
              <a:gd name="T111" fmla="*/ 8 h 259"/>
              <a:gd name="T112" fmla="*/ 474 w 1229"/>
              <a:gd name="T113" fmla="*/ 45 h 259"/>
              <a:gd name="T114" fmla="*/ 399 w 1229"/>
              <a:gd name="T115" fmla="*/ 95 h 259"/>
              <a:gd name="T116" fmla="*/ 328 w 1229"/>
              <a:gd name="T117" fmla="*/ 97 h 259"/>
              <a:gd name="T118" fmla="*/ 231 w 1229"/>
              <a:gd name="T119" fmla="*/ 96 h 259"/>
              <a:gd name="T120" fmla="*/ 109 w 1229"/>
              <a:gd name="T121" fmla="*/ 93 h 259"/>
              <a:gd name="T122" fmla="*/ 19 w 1229"/>
              <a:gd name="T123" fmla="*/ 96 h 259"/>
              <a:gd name="T124" fmla="*/ 0 w 1229"/>
              <a:gd name="T125" fmla="*/ 132 h 25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29" h="259">
                <a:moveTo>
                  <a:pt x="0" y="175"/>
                </a:moveTo>
                <a:lnTo>
                  <a:pt x="0" y="219"/>
                </a:lnTo>
                <a:lnTo>
                  <a:pt x="0" y="259"/>
                </a:lnTo>
                <a:lnTo>
                  <a:pt x="3" y="226"/>
                </a:lnTo>
                <a:lnTo>
                  <a:pt x="4" y="201"/>
                </a:lnTo>
                <a:lnTo>
                  <a:pt x="5" y="154"/>
                </a:lnTo>
                <a:lnTo>
                  <a:pt x="8" y="132"/>
                </a:lnTo>
                <a:lnTo>
                  <a:pt x="16" y="124"/>
                </a:lnTo>
                <a:lnTo>
                  <a:pt x="23" y="130"/>
                </a:lnTo>
                <a:lnTo>
                  <a:pt x="33" y="131"/>
                </a:lnTo>
                <a:lnTo>
                  <a:pt x="47" y="138"/>
                </a:lnTo>
                <a:lnTo>
                  <a:pt x="56" y="146"/>
                </a:lnTo>
                <a:lnTo>
                  <a:pt x="66" y="146"/>
                </a:lnTo>
                <a:lnTo>
                  <a:pt x="75" y="141"/>
                </a:lnTo>
                <a:lnTo>
                  <a:pt x="85" y="128"/>
                </a:lnTo>
                <a:lnTo>
                  <a:pt x="93" y="129"/>
                </a:lnTo>
                <a:lnTo>
                  <a:pt x="108" y="139"/>
                </a:lnTo>
                <a:lnTo>
                  <a:pt x="117" y="144"/>
                </a:lnTo>
                <a:lnTo>
                  <a:pt x="126" y="149"/>
                </a:lnTo>
                <a:lnTo>
                  <a:pt x="136" y="151"/>
                </a:lnTo>
                <a:lnTo>
                  <a:pt x="152" y="144"/>
                </a:lnTo>
                <a:lnTo>
                  <a:pt x="171" y="158"/>
                </a:lnTo>
                <a:lnTo>
                  <a:pt x="185" y="151"/>
                </a:lnTo>
                <a:lnTo>
                  <a:pt x="208" y="138"/>
                </a:lnTo>
                <a:lnTo>
                  <a:pt x="222" y="138"/>
                </a:lnTo>
                <a:lnTo>
                  <a:pt x="238" y="127"/>
                </a:lnTo>
                <a:lnTo>
                  <a:pt x="249" y="122"/>
                </a:lnTo>
                <a:lnTo>
                  <a:pt x="265" y="136"/>
                </a:lnTo>
                <a:lnTo>
                  <a:pt x="278" y="132"/>
                </a:lnTo>
                <a:lnTo>
                  <a:pt x="289" y="138"/>
                </a:lnTo>
                <a:lnTo>
                  <a:pt x="296" y="138"/>
                </a:lnTo>
                <a:lnTo>
                  <a:pt x="305" y="138"/>
                </a:lnTo>
                <a:lnTo>
                  <a:pt x="312" y="143"/>
                </a:lnTo>
                <a:lnTo>
                  <a:pt x="323" y="138"/>
                </a:lnTo>
                <a:lnTo>
                  <a:pt x="331" y="124"/>
                </a:lnTo>
                <a:lnTo>
                  <a:pt x="362" y="137"/>
                </a:lnTo>
                <a:lnTo>
                  <a:pt x="376" y="152"/>
                </a:lnTo>
                <a:lnTo>
                  <a:pt x="382" y="176"/>
                </a:lnTo>
                <a:lnTo>
                  <a:pt x="449" y="121"/>
                </a:lnTo>
                <a:lnTo>
                  <a:pt x="465" y="101"/>
                </a:lnTo>
                <a:lnTo>
                  <a:pt x="481" y="91"/>
                </a:lnTo>
                <a:lnTo>
                  <a:pt x="499" y="83"/>
                </a:lnTo>
                <a:lnTo>
                  <a:pt x="496" y="98"/>
                </a:lnTo>
                <a:lnTo>
                  <a:pt x="476" y="123"/>
                </a:lnTo>
                <a:lnTo>
                  <a:pt x="489" y="119"/>
                </a:lnTo>
                <a:lnTo>
                  <a:pt x="508" y="110"/>
                </a:lnTo>
                <a:lnTo>
                  <a:pt x="522" y="116"/>
                </a:lnTo>
                <a:lnTo>
                  <a:pt x="531" y="132"/>
                </a:lnTo>
                <a:lnTo>
                  <a:pt x="526" y="146"/>
                </a:lnTo>
                <a:lnTo>
                  <a:pt x="544" y="148"/>
                </a:lnTo>
                <a:lnTo>
                  <a:pt x="559" y="158"/>
                </a:lnTo>
                <a:lnTo>
                  <a:pt x="565" y="170"/>
                </a:lnTo>
                <a:lnTo>
                  <a:pt x="578" y="167"/>
                </a:lnTo>
                <a:lnTo>
                  <a:pt x="586" y="178"/>
                </a:lnTo>
                <a:lnTo>
                  <a:pt x="598" y="196"/>
                </a:lnTo>
                <a:lnTo>
                  <a:pt x="608" y="193"/>
                </a:lnTo>
                <a:lnTo>
                  <a:pt x="602" y="178"/>
                </a:lnTo>
                <a:lnTo>
                  <a:pt x="598" y="162"/>
                </a:lnTo>
                <a:lnTo>
                  <a:pt x="590" y="156"/>
                </a:lnTo>
                <a:lnTo>
                  <a:pt x="581" y="145"/>
                </a:lnTo>
                <a:lnTo>
                  <a:pt x="586" y="122"/>
                </a:lnTo>
                <a:lnTo>
                  <a:pt x="579" y="106"/>
                </a:lnTo>
                <a:lnTo>
                  <a:pt x="561" y="103"/>
                </a:lnTo>
                <a:lnTo>
                  <a:pt x="566" y="91"/>
                </a:lnTo>
                <a:lnTo>
                  <a:pt x="578" y="81"/>
                </a:lnTo>
                <a:lnTo>
                  <a:pt x="547" y="82"/>
                </a:lnTo>
                <a:lnTo>
                  <a:pt x="561" y="75"/>
                </a:lnTo>
                <a:lnTo>
                  <a:pt x="587" y="64"/>
                </a:lnTo>
                <a:lnTo>
                  <a:pt x="574" y="62"/>
                </a:lnTo>
                <a:lnTo>
                  <a:pt x="540" y="71"/>
                </a:lnTo>
                <a:lnTo>
                  <a:pt x="524" y="65"/>
                </a:lnTo>
                <a:lnTo>
                  <a:pt x="535" y="56"/>
                </a:lnTo>
                <a:lnTo>
                  <a:pt x="559" y="53"/>
                </a:lnTo>
                <a:lnTo>
                  <a:pt x="579" y="50"/>
                </a:lnTo>
                <a:lnTo>
                  <a:pt x="600" y="42"/>
                </a:lnTo>
                <a:lnTo>
                  <a:pt x="635" y="37"/>
                </a:lnTo>
                <a:lnTo>
                  <a:pt x="660" y="41"/>
                </a:lnTo>
                <a:lnTo>
                  <a:pt x="676" y="55"/>
                </a:lnTo>
                <a:lnTo>
                  <a:pt x="692" y="63"/>
                </a:lnTo>
                <a:lnTo>
                  <a:pt x="704" y="57"/>
                </a:lnTo>
                <a:lnTo>
                  <a:pt x="721" y="60"/>
                </a:lnTo>
                <a:lnTo>
                  <a:pt x="741" y="72"/>
                </a:lnTo>
                <a:lnTo>
                  <a:pt x="758" y="88"/>
                </a:lnTo>
                <a:lnTo>
                  <a:pt x="773" y="108"/>
                </a:lnTo>
                <a:lnTo>
                  <a:pt x="797" y="115"/>
                </a:lnTo>
                <a:lnTo>
                  <a:pt x="816" y="128"/>
                </a:lnTo>
                <a:lnTo>
                  <a:pt x="828" y="139"/>
                </a:lnTo>
                <a:lnTo>
                  <a:pt x="846" y="151"/>
                </a:lnTo>
                <a:lnTo>
                  <a:pt x="866" y="147"/>
                </a:lnTo>
                <a:lnTo>
                  <a:pt x="879" y="141"/>
                </a:lnTo>
                <a:lnTo>
                  <a:pt x="904" y="141"/>
                </a:lnTo>
                <a:lnTo>
                  <a:pt x="917" y="126"/>
                </a:lnTo>
                <a:lnTo>
                  <a:pt x="928" y="128"/>
                </a:lnTo>
                <a:lnTo>
                  <a:pt x="936" y="128"/>
                </a:lnTo>
                <a:lnTo>
                  <a:pt x="946" y="134"/>
                </a:lnTo>
                <a:lnTo>
                  <a:pt x="957" y="139"/>
                </a:lnTo>
                <a:lnTo>
                  <a:pt x="965" y="129"/>
                </a:lnTo>
                <a:lnTo>
                  <a:pt x="974" y="126"/>
                </a:lnTo>
                <a:lnTo>
                  <a:pt x="981" y="130"/>
                </a:lnTo>
                <a:lnTo>
                  <a:pt x="989" y="124"/>
                </a:lnTo>
                <a:lnTo>
                  <a:pt x="1005" y="132"/>
                </a:lnTo>
                <a:lnTo>
                  <a:pt x="1015" y="146"/>
                </a:lnTo>
                <a:lnTo>
                  <a:pt x="1025" y="147"/>
                </a:lnTo>
                <a:lnTo>
                  <a:pt x="1032" y="149"/>
                </a:lnTo>
                <a:lnTo>
                  <a:pt x="1041" y="144"/>
                </a:lnTo>
                <a:lnTo>
                  <a:pt x="1048" y="138"/>
                </a:lnTo>
                <a:lnTo>
                  <a:pt x="1054" y="136"/>
                </a:lnTo>
                <a:lnTo>
                  <a:pt x="1063" y="130"/>
                </a:lnTo>
                <a:lnTo>
                  <a:pt x="1074" y="130"/>
                </a:lnTo>
                <a:lnTo>
                  <a:pt x="1084" y="139"/>
                </a:lnTo>
                <a:lnTo>
                  <a:pt x="1099" y="146"/>
                </a:lnTo>
                <a:lnTo>
                  <a:pt x="1112" y="139"/>
                </a:lnTo>
                <a:lnTo>
                  <a:pt x="1119" y="136"/>
                </a:lnTo>
                <a:lnTo>
                  <a:pt x="1128" y="139"/>
                </a:lnTo>
                <a:lnTo>
                  <a:pt x="1135" y="141"/>
                </a:lnTo>
                <a:lnTo>
                  <a:pt x="1144" y="149"/>
                </a:lnTo>
                <a:lnTo>
                  <a:pt x="1154" y="149"/>
                </a:lnTo>
                <a:lnTo>
                  <a:pt x="1166" y="146"/>
                </a:lnTo>
                <a:lnTo>
                  <a:pt x="1180" y="143"/>
                </a:lnTo>
                <a:lnTo>
                  <a:pt x="1197" y="138"/>
                </a:lnTo>
                <a:lnTo>
                  <a:pt x="1209" y="143"/>
                </a:lnTo>
                <a:lnTo>
                  <a:pt x="1216" y="150"/>
                </a:lnTo>
                <a:lnTo>
                  <a:pt x="1221" y="165"/>
                </a:lnTo>
                <a:lnTo>
                  <a:pt x="1225" y="189"/>
                </a:lnTo>
                <a:lnTo>
                  <a:pt x="1229" y="222"/>
                </a:lnTo>
                <a:lnTo>
                  <a:pt x="1229" y="154"/>
                </a:lnTo>
                <a:lnTo>
                  <a:pt x="1229" y="137"/>
                </a:lnTo>
                <a:lnTo>
                  <a:pt x="1227" y="126"/>
                </a:lnTo>
                <a:lnTo>
                  <a:pt x="1224" y="112"/>
                </a:lnTo>
                <a:lnTo>
                  <a:pt x="1218" y="100"/>
                </a:lnTo>
                <a:lnTo>
                  <a:pt x="1205" y="95"/>
                </a:lnTo>
                <a:lnTo>
                  <a:pt x="1187" y="93"/>
                </a:lnTo>
                <a:lnTo>
                  <a:pt x="1172" y="95"/>
                </a:lnTo>
                <a:lnTo>
                  <a:pt x="1156" y="91"/>
                </a:lnTo>
                <a:lnTo>
                  <a:pt x="1140" y="101"/>
                </a:lnTo>
                <a:lnTo>
                  <a:pt x="1124" y="96"/>
                </a:lnTo>
                <a:lnTo>
                  <a:pt x="1110" y="93"/>
                </a:lnTo>
                <a:lnTo>
                  <a:pt x="1099" y="93"/>
                </a:lnTo>
                <a:lnTo>
                  <a:pt x="1071" y="96"/>
                </a:lnTo>
                <a:lnTo>
                  <a:pt x="1056" y="98"/>
                </a:lnTo>
                <a:lnTo>
                  <a:pt x="1040" y="95"/>
                </a:lnTo>
                <a:lnTo>
                  <a:pt x="1024" y="99"/>
                </a:lnTo>
                <a:lnTo>
                  <a:pt x="1004" y="95"/>
                </a:lnTo>
                <a:lnTo>
                  <a:pt x="996" y="93"/>
                </a:lnTo>
                <a:lnTo>
                  <a:pt x="981" y="93"/>
                </a:lnTo>
                <a:lnTo>
                  <a:pt x="966" y="91"/>
                </a:lnTo>
                <a:lnTo>
                  <a:pt x="955" y="96"/>
                </a:lnTo>
                <a:lnTo>
                  <a:pt x="946" y="95"/>
                </a:lnTo>
                <a:lnTo>
                  <a:pt x="926" y="93"/>
                </a:lnTo>
                <a:lnTo>
                  <a:pt x="909" y="96"/>
                </a:lnTo>
                <a:lnTo>
                  <a:pt x="894" y="96"/>
                </a:lnTo>
                <a:lnTo>
                  <a:pt x="876" y="91"/>
                </a:lnTo>
                <a:lnTo>
                  <a:pt x="861" y="97"/>
                </a:lnTo>
                <a:lnTo>
                  <a:pt x="849" y="93"/>
                </a:lnTo>
                <a:lnTo>
                  <a:pt x="838" y="99"/>
                </a:lnTo>
                <a:lnTo>
                  <a:pt x="826" y="96"/>
                </a:lnTo>
                <a:lnTo>
                  <a:pt x="812" y="93"/>
                </a:lnTo>
                <a:lnTo>
                  <a:pt x="804" y="88"/>
                </a:lnTo>
                <a:lnTo>
                  <a:pt x="785" y="69"/>
                </a:lnTo>
                <a:lnTo>
                  <a:pt x="764" y="52"/>
                </a:lnTo>
                <a:lnTo>
                  <a:pt x="745" y="40"/>
                </a:lnTo>
                <a:lnTo>
                  <a:pt x="727" y="30"/>
                </a:lnTo>
                <a:lnTo>
                  <a:pt x="700" y="17"/>
                </a:lnTo>
                <a:lnTo>
                  <a:pt x="672" y="8"/>
                </a:lnTo>
                <a:lnTo>
                  <a:pt x="644" y="2"/>
                </a:lnTo>
                <a:lnTo>
                  <a:pt x="617" y="0"/>
                </a:lnTo>
                <a:lnTo>
                  <a:pt x="591" y="2"/>
                </a:lnTo>
                <a:lnTo>
                  <a:pt x="560" y="8"/>
                </a:lnTo>
                <a:lnTo>
                  <a:pt x="528" y="17"/>
                </a:lnTo>
                <a:lnTo>
                  <a:pt x="500" y="29"/>
                </a:lnTo>
                <a:lnTo>
                  <a:pt x="474" y="45"/>
                </a:lnTo>
                <a:lnTo>
                  <a:pt x="452" y="63"/>
                </a:lnTo>
                <a:lnTo>
                  <a:pt x="426" y="87"/>
                </a:lnTo>
                <a:lnTo>
                  <a:pt x="399" y="95"/>
                </a:lnTo>
                <a:lnTo>
                  <a:pt x="376" y="99"/>
                </a:lnTo>
                <a:lnTo>
                  <a:pt x="352" y="101"/>
                </a:lnTo>
                <a:lnTo>
                  <a:pt x="328" y="97"/>
                </a:lnTo>
                <a:lnTo>
                  <a:pt x="309" y="97"/>
                </a:lnTo>
                <a:lnTo>
                  <a:pt x="249" y="97"/>
                </a:lnTo>
                <a:lnTo>
                  <a:pt x="231" y="96"/>
                </a:lnTo>
                <a:lnTo>
                  <a:pt x="180" y="99"/>
                </a:lnTo>
                <a:lnTo>
                  <a:pt x="148" y="97"/>
                </a:lnTo>
                <a:lnTo>
                  <a:pt x="109" y="93"/>
                </a:lnTo>
                <a:lnTo>
                  <a:pt x="61" y="95"/>
                </a:lnTo>
                <a:lnTo>
                  <a:pt x="32" y="95"/>
                </a:lnTo>
                <a:lnTo>
                  <a:pt x="19" y="96"/>
                </a:lnTo>
                <a:lnTo>
                  <a:pt x="10" y="101"/>
                </a:lnTo>
                <a:lnTo>
                  <a:pt x="2" y="113"/>
                </a:lnTo>
                <a:lnTo>
                  <a:pt x="0" y="132"/>
                </a:lnTo>
                <a:lnTo>
                  <a:pt x="0" y="152"/>
                </a:lnTo>
                <a:lnTo>
                  <a:pt x="0" y="175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2" name="Freeform 14"/>
          <p:cNvSpPr>
            <a:spLocks/>
          </p:cNvSpPr>
          <p:nvPr/>
        </p:nvSpPr>
        <p:spPr bwMode="auto">
          <a:xfrm>
            <a:off x="4191000" y="234950"/>
            <a:ext cx="90488" cy="400050"/>
          </a:xfrm>
          <a:custGeom>
            <a:avLst/>
            <a:gdLst>
              <a:gd name="T0" fmla="*/ 13 w 57"/>
              <a:gd name="T1" fmla="*/ 6 h 252"/>
              <a:gd name="T2" fmla="*/ 17 w 57"/>
              <a:gd name="T3" fmla="*/ 25 h 252"/>
              <a:gd name="T4" fmla="*/ 13 w 57"/>
              <a:gd name="T5" fmla="*/ 34 h 252"/>
              <a:gd name="T6" fmla="*/ 6 w 57"/>
              <a:gd name="T7" fmla="*/ 62 h 252"/>
              <a:gd name="T8" fmla="*/ 1 w 57"/>
              <a:gd name="T9" fmla="*/ 86 h 252"/>
              <a:gd name="T10" fmla="*/ 0 w 57"/>
              <a:gd name="T11" fmla="*/ 108 h 252"/>
              <a:gd name="T12" fmla="*/ 5 w 57"/>
              <a:gd name="T13" fmla="*/ 135 h 252"/>
              <a:gd name="T14" fmla="*/ 8 w 57"/>
              <a:gd name="T15" fmla="*/ 160 h 252"/>
              <a:gd name="T16" fmla="*/ 13 w 57"/>
              <a:gd name="T17" fmla="*/ 184 h 252"/>
              <a:gd name="T18" fmla="*/ 27 w 57"/>
              <a:gd name="T19" fmla="*/ 200 h 252"/>
              <a:gd name="T20" fmla="*/ 32 w 57"/>
              <a:gd name="T21" fmla="*/ 217 h 252"/>
              <a:gd name="T22" fmla="*/ 45 w 57"/>
              <a:gd name="T23" fmla="*/ 234 h 252"/>
              <a:gd name="T24" fmla="*/ 56 w 57"/>
              <a:gd name="T25" fmla="*/ 251 h 252"/>
              <a:gd name="T26" fmla="*/ 51 w 57"/>
              <a:gd name="T27" fmla="*/ 235 h 252"/>
              <a:gd name="T28" fmla="*/ 40 w 57"/>
              <a:gd name="T29" fmla="*/ 216 h 252"/>
              <a:gd name="T30" fmla="*/ 43 w 57"/>
              <a:gd name="T31" fmla="*/ 196 h 252"/>
              <a:gd name="T32" fmla="*/ 28 w 57"/>
              <a:gd name="T33" fmla="*/ 170 h 252"/>
              <a:gd name="T34" fmla="*/ 15 w 57"/>
              <a:gd name="T35" fmla="*/ 140 h 252"/>
              <a:gd name="T36" fmla="*/ 12 w 57"/>
              <a:gd name="T37" fmla="*/ 94 h 252"/>
              <a:gd name="T38" fmla="*/ 17 w 57"/>
              <a:gd name="T39" fmla="*/ 64 h 252"/>
              <a:gd name="T40" fmla="*/ 25 w 57"/>
              <a:gd name="T41" fmla="*/ 34 h 252"/>
              <a:gd name="T42" fmla="*/ 27 w 57"/>
              <a:gd name="T43" fmla="*/ 12 h 252"/>
              <a:gd name="T44" fmla="*/ 15 w 57"/>
              <a:gd name="T45" fmla="*/ 0 h 252"/>
              <a:gd name="T46" fmla="*/ 13 w 57"/>
              <a:gd name="T47" fmla="*/ 6 h 25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" h="252">
                <a:moveTo>
                  <a:pt x="13" y="6"/>
                </a:moveTo>
                <a:lnTo>
                  <a:pt x="17" y="25"/>
                </a:lnTo>
                <a:lnTo>
                  <a:pt x="13" y="34"/>
                </a:lnTo>
                <a:lnTo>
                  <a:pt x="6" y="62"/>
                </a:lnTo>
                <a:lnTo>
                  <a:pt x="1" y="86"/>
                </a:lnTo>
                <a:lnTo>
                  <a:pt x="0" y="108"/>
                </a:lnTo>
                <a:lnTo>
                  <a:pt x="5" y="135"/>
                </a:lnTo>
                <a:lnTo>
                  <a:pt x="8" y="160"/>
                </a:lnTo>
                <a:lnTo>
                  <a:pt x="13" y="184"/>
                </a:lnTo>
                <a:lnTo>
                  <a:pt x="27" y="200"/>
                </a:lnTo>
                <a:lnTo>
                  <a:pt x="32" y="217"/>
                </a:lnTo>
                <a:lnTo>
                  <a:pt x="45" y="234"/>
                </a:lnTo>
                <a:lnTo>
                  <a:pt x="56" y="251"/>
                </a:lnTo>
                <a:lnTo>
                  <a:pt x="51" y="235"/>
                </a:lnTo>
                <a:lnTo>
                  <a:pt x="40" y="216"/>
                </a:lnTo>
                <a:lnTo>
                  <a:pt x="43" y="196"/>
                </a:lnTo>
                <a:lnTo>
                  <a:pt x="28" y="170"/>
                </a:lnTo>
                <a:lnTo>
                  <a:pt x="15" y="140"/>
                </a:lnTo>
                <a:lnTo>
                  <a:pt x="12" y="94"/>
                </a:lnTo>
                <a:lnTo>
                  <a:pt x="17" y="64"/>
                </a:lnTo>
                <a:lnTo>
                  <a:pt x="25" y="34"/>
                </a:lnTo>
                <a:lnTo>
                  <a:pt x="27" y="12"/>
                </a:lnTo>
                <a:lnTo>
                  <a:pt x="15" y="0"/>
                </a:lnTo>
                <a:lnTo>
                  <a:pt x="13" y="6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7423" name="Group 15"/>
          <p:cNvGrpSpPr>
            <a:grpSpLocks/>
          </p:cNvGrpSpPr>
          <p:nvPr/>
        </p:nvGrpSpPr>
        <p:grpSpPr bwMode="auto">
          <a:xfrm>
            <a:off x="63500" y="153988"/>
            <a:ext cx="3435350" cy="520700"/>
            <a:chOff x="40" y="97"/>
            <a:chExt cx="2164" cy="328"/>
          </a:xfrm>
        </p:grpSpPr>
        <p:sp>
          <p:nvSpPr>
            <p:cNvPr id="17430" name="Freeform 16"/>
            <p:cNvSpPr>
              <a:spLocks/>
            </p:cNvSpPr>
            <p:nvPr/>
          </p:nvSpPr>
          <p:spPr bwMode="auto">
            <a:xfrm>
              <a:off x="40" y="97"/>
              <a:ext cx="2164" cy="267"/>
            </a:xfrm>
            <a:custGeom>
              <a:avLst/>
              <a:gdLst>
                <a:gd name="T0" fmla="*/ 29 w 2164"/>
                <a:gd name="T1" fmla="*/ 3 h 267"/>
                <a:gd name="T2" fmla="*/ 46 w 2164"/>
                <a:gd name="T3" fmla="*/ 0 h 267"/>
                <a:gd name="T4" fmla="*/ 2096 w 2164"/>
                <a:gd name="T5" fmla="*/ 0 h 267"/>
                <a:gd name="T6" fmla="*/ 2120 w 2164"/>
                <a:gd name="T7" fmla="*/ 2 h 267"/>
                <a:gd name="T8" fmla="*/ 2137 w 2164"/>
                <a:gd name="T9" fmla="*/ 9 h 267"/>
                <a:gd name="T10" fmla="*/ 2152 w 2164"/>
                <a:gd name="T11" fmla="*/ 26 h 267"/>
                <a:gd name="T12" fmla="*/ 2160 w 2164"/>
                <a:gd name="T13" fmla="*/ 46 h 267"/>
                <a:gd name="T14" fmla="*/ 2163 w 2164"/>
                <a:gd name="T15" fmla="*/ 69 h 267"/>
                <a:gd name="T16" fmla="*/ 2163 w 2164"/>
                <a:gd name="T17" fmla="*/ 266 h 267"/>
                <a:gd name="T18" fmla="*/ 81 w 2164"/>
                <a:gd name="T19" fmla="*/ 266 h 267"/>
                <a:gd name="T20" fmla="*/ 0 w 2164"/>
                <a:gd name="T21" fmla="*/ 266 h 267"/>
                <a:gd name="T22" fmla="*/ 0 w 2164"/>
                <a:gd name="T23" fmla="*/ 82 h 267"/>
                <a:gd name="T24" fmla="*/ 1 w 2164"/>
                <a:gd name="T25" fmla="*/ 55 h 267"/>
                <a:gd name="T26" fmla="*/ 9 w 2164"/>
                <a:gd name="T27" fmla="*/ 29 h 267"/>
                <a:gd name="T28" fmla="*/ 16 w 2164"/>
                <a:gd name="T29" fmla="*/ 15 h 267"/>
                <a:gd name="T30" fmla="*/ 29 w 2164"/>
                <a:gd name="T31" fmla="*/ 3 h 26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64" h="267">
                  <a:moveTo>
                    <a:pt x="29" y="3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2"/>
                  </a:lnTo>
                  <a:lnTo>
                    <a:pt x="2137" y="9"/>
                  </a:lnTo>
                  <a:lnTo>
                    <a:pt x="2152" y="26"/>
                  </a:lnTo>
                  <a:lnTo>
                    <a:pt x="2160" y="46"/>
                  </a:lnTo>
                  <a:lnTo>
                    <a:pt x="2163" y="69"/>
                  </a:lnTo>
                  <a:lnTo>
                    <a:pt x="2163" y="266"/>
                  </a:lnTo>
                  <a:lnTo>
                    <a:pt x="81" y="266"/>
                  </a:lnTo>
                  <a:lnTo>
                    <a:pt x="0" y="266"/>
                  </a:lnTo>
                  <a:lnTo>
                    <a:pt x="0" y="82"/>
                  </a:lnTo>
                  <a:lnTo>
                    <a:pt x="1" y="55"/>
                  </a:lnTo>
                  <a:lnTo>
                    <a:pt x="9" y="29"/>
                  </a:lnTo>
                  <a:lnTo>
                    <a:pt x="16" y="15"/>
                  </a:lnTo>
                  <a:lnTo>
                    <a:pt x="29" y="3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1" name="Freeform 17"/>
            <p:cNvSpPr>
              <a:spLocks/>
            </p:cNvSpPr>
            <p:nvPr/>
          </p:nvSpPr>
          <p:spPr bwMode="auto">
            <a:xfrm>
              <a:off x="40" y="268"/>
              <a:ext cx="2164" cy="115"/>
            </a:xfrm>
            <a:custGeom>
              <a:avLst/>
              <a:gdLst>
                <a:gd name="T0" fmla="*/ 105 w 2164"/>
                <a:gd name="T1" fmla="*/ 39 h 115"/>
                <a:gd name="T2" fmla="*/ 170 w 2164"/>
                <a:gd name="T3" fmla="*/ 39 h 115"/>
                <a:gd name="T4" fmla="*/ 221 w 2164"/>
                <a:gd name="T5" fmla="*/ 58 h 115"/>
                <a:gd name="T6" fmla="*/ 305 w 2164"/>
                <a:gd name="T7" fmla="*/ 47 h 115"/>
                <a:gd name="T8" fmla="*/ 400 w 2164"/>
                <a:gd name="T9" fmla="*/ 41 h 115"/>
                <a:gd name="T10" fmla="*/ 466 w 2164"/>
                <a:gd name="T11" fmla="*/ 53 h 115"/>
                <a:gd name="T12" fmla="*/ 538 w 2164"/>
                <a:gd name="T13" fmla="*/ 47 h 115"/>
                <a:gd name="T14" fmla="*/ 654 w 2164"/>
                <a:gd name="T15" fmla="*/ 50 h 115"/>
                <a:gd name="T16" fmla="*/ 728 w 2164"/>
                <a:gd name="T17" fmla="*/ 58 h 115"/>
                <a:gd name="T18" fmla="*/ 815 w 2164"/>
                <a:gd name="T19" fmla="*/ 35 h 115"/>
                <a:gd name="T20" fmla="*/ 880 w 2164"/>
                <a:gd name="T21" fmla="*/ 56 h 115"/>
                <a:gd name="T22" fmla="*/ 968 w 2164"/>
                <a:gd name="T23" fmla="*/ 52 h 115"/>
                <a:gd name="T24" fmla="*/ 1013 w 2164"/>
                <a:gd name="T25" fmla="*/ 56 h 115"/>
                <a:gd name="T26" fmla="*/ 1053 w 2164"/>
                <a:gd name="T27" fmla="*/ 35 h 115"/>
                <a:gd name="T28" fmla="*/ 1105 w 2164"/>
                <a:gd name="T29" fmla="*/ 21 h 115"/>
                <a:gd name="T30" fmla="*/ 1167 w 2164"/>
                <a:gd name="T31" fmla="*/ 19 h 115"/>
                <a:gd name="T32" fmla="*/ 1218 w 2164"/>
                <a:gd name="T33" fmla="*/ 13 h 115"/>
                <a:gd name="T34" fmla="*/ 1265 w 2164"/>
                <a:gd name="T35" fmla="*/ 29 h 115"/>
                <a:gd name="T36" fmla="*/ 1316 w 2164"/>
                <a:gd name="T37" fmla="*/ 41 h 115"/>
                <a:gd name="T38" fmla="*/ 1399 w 2164"/>
                <a:gd name="T39" fmla="*/ 33 h 115"/>
                <a:gd name="T40" fmla="*/ 1436 w 2164"/>
                <a:gd name="T41" fmla="*/ 55 h 115"/>
                <a:gd name="T42" fmla="*/ 1493 w 2164"/>
                <a:gd name="T43" fmla="*/ 58 h 115"/>
                <a:gd name="T44" fmla="*/ 1589 w 2164"/>
                <a:gd name="T45" fmla="*/ 58 h 115"/>
                <a:gd name="T46" fmla="*/ 1647 w 2164"/>
                <a:gd name="T47" fmla="*/ 49 h 115"/>
                <a:gd name="T48" fmla="*/ 1691 w 2164"/>
                <a:gd name="T49" fmla="*/ 53 h 115"/>
                <a:gd name="T50" fmla="*/ 1743 w 2164"/>
                <a:gd name="T51" fmla="*/ 35 h 115"/>
                <a:gd name="T52" fmla="*/ 1817 w 2164"/>
                <a:gd name="T53" fmla="*/ 33 h 115"/>
                <a:gd name="T54" fmla="*/ 1878 w 2164"/>
                <a:gd name="T55" fmla="*/ 13 h 115"/>
                <a:gd name="T56" fmla="*/ 1926 w 2164"/>
                <a:gd name="T57" fmla="*/ 9 h 115"/>
                <a:gd name="T58" fmla="*/ 1988 w 2164"/>
                <a:gd name="T59" fmla="*/ 17 h 115"/>
                <a:gd name="T60" fmla="*/ 2042 w 2164"/>
                <a:gd name="T61" fmla="*/ 1 h 115"/>
                <a:gd name="T62" fmla="*/ 2093 w 2164"/>
                <a:gd name="T63" fmla="*/ 29 h 115"/>
                <a:gd name="T64" fmla="*/ 2150 w 2164"/>
                <a:gd name="T65" fmla="*/ 14 h 115"/>
                <a:gd name="T66" fmla="*/ 2163 w 2164"/>
                <a:gd name="T67" fmla="*/ 114 h 115"/>
                <a:gd name="T68" fmla="*/ 893 w 2164"/>
                <a:gd name="T69" fmla="*/ 92 h 115"/>
                <a:gd name="T70" fmla="*/ 0 w 2164"/>
                <a:gd name="T71" fmla="*/ 18 h 115"/>
                <a:gd name="T72" fmla="*/ 32 w 2164"/>
                <a:gd name="T73" fmla="*/ 31 h 115"/>
                <a:gd name="T74" fmla="*/ 75 w 2164"/>
                <a:gd name="T75" fmla="*/ 35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64" h="115">
                  <a:moveTo>
                    <a:pt x="75" y="35"/>
                  </a:moveTo>
                  <a:lnTo>
                    <a:pt x="105" y="39"/>
                  </a:lnTo>
                  <a:lnTo>
                    <a:pt x="138" y="35"/>
                  </a:lnTo>
                  <a:lnTo>
                    <a:pt x="170" y="39"/>
                  </a:lnTo>
                  <a:lnTo>
                    <a:pt x="195" y="50"/>
                  </a:lnTo>
                  <a:lnTo>
                    <a:pt x="221" y="58"/>
                  </a:lnTo>
                  <a:lnTo>
                    <a:pt x="266" y="51"/>
                  </a:lnTo>
                  <a:lnTo>
                    <a:pt x="305" y="47"/>
                  </a:lnTo>
                  <a:lnTo>
                    <a:pt x="360" y="47"/>
                  </a:lnTo>
                  <a:lnTo>
                    <a:pt x="400" y="41"/>
                  </a:lnTo>
                  <a:lnTo>
                    <a:pt x="435" y="47"/>
                  </a:lnTo>
                  <a:lnTo>
                    <a:pt x="466" y="53"/>
                  </a:lnTo>
                  <a:lnTo>
                    <a:pt x="494" y="55"/>
                  </a:lnTo>
                  <a:lnTo>
                    <a:pt x="538" y="47"/>
                  </a:lnTo>
                  <a:lnTo>
                    <a:pt x="586" y="47"/>
                  </a:lnTo>
                  <a:lnTo>
                    <a:pt x="654" y="50"/>
                  </a:lnTo>
                  <a:lnTo>
                    <a:pt x="683" y="61"/>
                  </a:lnTo>
                  <a:lnTo>
                    <a:pt x="728" y="58"/>
                  </a:lnTo>
                  <a:lnTo>
                    <a:pt x="773" y="41"/>
                  </a:lnTo>
                  <a:lnTo>
                    <a:pt x="815" y="35"/>
                  </a:lnTo>
                  <a:lnTo>
                    <a:pt x="844" y="41"/>
                  </a:lnTo>
                  <a:lnTo>
                    <a:pt x="880" y="56"/>
                  </a:lnTo>
                  <a:lnTo>
                    <a:pt x="921" y="62"/>
                  </a:lnTo>
                  <a:lnTo>
                    <a:pt x="968" y="52"/>
                  </a:lnTo>
                  <a:lnTo>
                    <a:pt x="989" y="49"/>
                  </a:lnTo>
                  <a:lnTo>
                    <a:pt x="1013" y="56"/>
                  </a:lnTo>
                  <a:lnTo>
                    <a:pt x="1032" y="47"/>
                  </a:lnTo>
                  <a:lnTo>
                    <a:pt x="1053" y="35"/>
                  </a:lnTo>
                  <a:lnTo>
                    <a:pt x="1078" y="24"/>
                  </a:lnTo>
                  <a:lnTo>
                    <a:pt x="1105" y="21"/>
                  </a:lnTo>
                  <a:lnTo>
                    <a:pt x="1136" y="24"/>
                  </a:lnTo>
                  <a:lnTo>
                    <a:pt x="1167" y="19"/>
                  </a:lnTo>
                  <a:lnTo>
                    <a:pt x="1198" y="13"/>
                  </a:lnTo>
                  <a:lnTo>
                    <a:pt x="1218" y="13"/>
                  </a:lnTo>
                  <a:lnTo>
                    <a:pt x="1237" y="15"/>
                  </a:lnTo>
                  <a:lnTo>
                    <a:pt x="1265" y="29"/>
                  </a:lnTo>
                  <a:lnTo>
                    <a:pt x="1293" y="27"/>
                  </a:lnTo>
                  <a:lnTo>
                    <a:pt x="1316" y="41"/>
                  </a:lnTo>
                  <a:lnTo>
                    <a:pt x="1361" y="41"/>
                  </a:lnTo>
                  <a:lnTo>
                    <a:pt x="1399" y="33"/>
                  </a:lnTo>
                  <a:lnTo>
                    <a:pt x="1417" y="44"/>
                  </a:lnTo>
                  <a:lnTo>
                    <a:pt x="1436" y="55"/>
                  </a:lnTo>
                  <a:lnTo>
                    <a:pt x="1462" y="52"/>
                  </a:lnTo>
                  <a:lnTo>
                    <a:pt x="1493" y="58"/>
                  </a:lnTo>
                  <a:lnTo>
                    <a:pt x="1526" y="52"/>
                  </a:lnTo>
                  <a:lnTo>
                    <a:pt x="1589" y="58"/>
                  </a:lnTo>
                  <a:lnTo>
                    <a:pt x="1616" y="64"/>
                  </a:lnTo>
                  <a:lnTo>
                    <a:pt x="1647" y="49"/>
                  </a:lnTo>
                  <a:lnTo>
                    <a:pt x="1667" y="48"/>
                  </a:lnTo>
                  <a:lnTo>
                    <a:pt x="1691" y="53"/>
                  </a:lnTo>
                  <a:lnTo>
                    <a:pt x="1714" y="51"/>
                  </a:lnTo>
                  <a:lnTo>
                    <a:pt x="1743" y="35"/>
                  </a:lnTo>
                  <a:lnTo>
                    <a:pt x="1793" y="31"/>
                  </a:lnTo>
                  <a:lnTo>
                    <a:pt x="1817" y="33"/>
                  </a:lnTo>
                  <a:lnTo>
                    <a:pt x="1842" y="33"/>
                  </a:lnTo>
                  <a:lnTo>
                    <a:pt x="1878" y="13"/>
                  </a:lnTo>
                  <a:lnTo>
                    <a:pt x="1899" y="6"/>
                  </a:lnTo>
                  <a:lnTo>
                    <a:pt x="1926" y="9"/>
                  </a:lnTo>
                  <a:lnTo>
                    <a:pt x="1957" y="29"/>
                  </a:lnTo>
                  <a:lnTo>
                    <a:pt x="1988" y="17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5"/>
                  </a:lnTo>
                  <a:lnTo>
                    <a:pt x="2093" y="29"/>
                  </a:lnTo>
                  <a:lnTo>
                    <a:pt x="2125" y="15"/>
                  </a:lnTo>
                  <a:lnTo>
                    <a:pt x="2150" y="14"/>
                  </a:lnTo>
                  <a:lnTo>
                    <a:pt x="2163" y="26"/>
                  </a:lnTo>
                  <a:lnTo>
                    <a:pt x="2163" y="114"/>
                  </a:lnTo>
                  <a:lnTo>
                    <a:pt x="909" y="89"/>
                  </a:lnTo>
                  <a:lnTo>
                    <a:pt x="893" y="92"/>
                  </a:lnTo>
                  <a:lnTo>
                    <a:pt x="0" y="82"/>
                  </a:lnTo>
                  <a:lnTo>
                    <a:pt x="0" y="18"/>
                  </a:lnTo>
                  <a:lnTo>
                    <a:pt x="13" y="27"/>
                  </a:lnTo>
                  <a:lnTo>
                    <a:pt x="32" y="31"/>
                  </a:lnTo>
                  <a:lnTo>
                    <a:pt x="56" y="32"/>
                  </a:lnTo>
                  <a:lnTo>
                    <a:pt x="75" y="35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2" name="Freeform 18"/>
            <p:cNvSpPr>
              <a:spLocks/>
            </p:cNvSpPr>
            <p:nvPr/>
          </p:nvSpPr>
          <p:spPr bwMode="auto">
            <a:xfrm>
              <a:off x="40" y="307"/>
              <a:ext cx="2164" cy="118"/>
            </a:xfrm>
            <a:custGeom>
              <a:avLst/>
              <a:gdLst>
                <a:gd name="T0" fmla="*/ 46 w 2164"/>
                <a:gd name="T1" fmla="*/ 116 h 118"/>
                <a:gd name="T2" fmla="*/ 2096 w 2164"/>
                <a:gd name="T3" fmla="*/ 117 h 118"/>
                <a:gd name="T4" fmla="*/ 2137 w 2164"/>
                <a:gd name="T5" fmla="*/ 113 h 118"/>
                <a:gd name="T6" fmla="*/ 2160 w 2164"/>
                <a:gd name="T7" fmla="*/ 98 h 118"/>
                <a:gd name="T8" fmla="*/ 2163 w 2164"/>
                <a:gd name="T9" fmla="*/ 13 h 118"/>
                <a:gd name="T10" fmla="*/ 2134 w 2164"/>
                <a:gd name="T11" fmla="*/ 4 h 118"/>
                <a:gd name="T12" fmla="*/ 2118 w 2164"/>
                <a:gd name="T13" fmla="*/ 32 h 118"/>
                <a:gd name="T14" fmla="*/ 2097 w 2164"/>
                <a:gd name="T15" fmla="*/ 29 h 118"/>
                <a:gd name="T16" fmla="*/ 2054 w 2164"/>
                <a:gd name="T17" fmla="*/ 16 h 118"/>
                <a:gd name="T18" fmla="*/ 1998 w 2164"/>
                <a:gd name="T19" fmla="*/ 20 h 118"/>
                <a:gd name="T20" fmla="*/ 1951 w 2164"/>
                <a:gd name="T21" fmla="*/ 23 h 118"/>
                <a:gd name="T22" fmla="*/ 1910 w 2164"/>
                <a:gd name="T23" fmla="*/ 16 h 118"/>
                <a:gd name="T24" fmla="*/ 1868 w 2164"/>
                <a:gd name="T25" fmla="*/ 25 h 118"/>
                <a:gd name="T26" fmla="*/ 1841 w 2164"/>
                <a:gd name="T27" fmla="*/ 31 h 118"/>
                <a:gd name="T28" fmla="*/ 1776 w 2164"/>
                <a:gd name="T29" fmla="*/ 26 h 118"/>
                <a:gd name="T30" fmla="*/ 1716 w 2164"/>
                <a:gd name="T31" fmla="*/ 22 h 118"/>
                <a:gd name="T32" fmla="*/ 1644 w 2164"/>
                <a:gd name="T33" fmla="*/ 51 h 118"/>
                <a:gd name="T34" fmla="*/ 1589 w 2164"/>
                <a:gd name="T35" fmla="*/ 36 h 118"/>
                <a:gd name="T36" fmla="*/ 1524 w 2164"/>
                <a:gd name="T37" fmla="*/ 35 h 118"/>
                <a:gd name="T38" fmla="*/ 1417 w 2164"/>
                <a:gd name="T39" fmla="*/ 34 h 118"/>
                <a:gd name="T40" fmla="*/ 1367 w 2164"/>
                <a:gd name="T41" fmla="*/ 31 h 118"/>
                <a:gd name="T42" fmla="*/ 1327 w 2164"/>
                <a:gd name="T43" fmla="*/ 22 h 118"/>
                <a:gd name="T44" fmla="*/ 1237 w 2164"/>
                <a:gd name="T45" fmla="*/ 41 h 118"/>
                <a:gd name="T46" fmla="*/ 1159 w 2164"/>
                <a:gd name="T47" fmla="*/ 31 h 118"/>
                <a:gd name="T48" fmla="*/ 1065 w 2164"/>
                <a:gd name="T49" fmla="*/ 36 h 118"/>
                <a:gd name="T50" fmla="*/ 988 w 2164"/>
                <a:gd name="T51" fmla="*/ 36 h 118"/>
                <a:gd name="T52" fmla="*/ 897 w 2164"/>
                <a:gd name="T53" fmla="*/ 48 h 118"/>
                <a:gd name="T54" fmla="*/ 801 w 2164"/>
                <a:gd name="T55" fmla="*/ 42 h 118"/>
                <a:gd name="T56" fmla="*/ 692 w 2164"/>
                <a:gd name="T57" fmla="*/ 44 h 118"/>
                <a:gd name="T58" fmla="*/ 575 w 2164"/>
                <a:gd name="T59" fmla="*/ 31 h 118"/>
                <a:gd name="T60" fmla="*/ 454 w 2164"/>
                <a:gd name="T61" fmla="*/ 22 h 118"/>
                <a:gd name="T62" fmla="*/ 371 w 2164"/>
                <a:gd name="T63" fmla="*/ 33 h 118"/>
                <a:gd name="T64" fmla="*/ 322 w 2164"/>
                <a:gd name="T65" fmla="*/ 29 h 118"/>
                <a:gd name="T66" fmla="*/ 252 w 2164"/>
                <a:gd name="T67" fmla="*/ 34 h 118"/>
                <a:gd name="T68" fmla="*/ 176 w 2164"/>
                <a:gd name="T69" fmla="*/ 33 h 118"/>
                <a:gd name="T70" fmla="*/ 99 w 2164"/>
                <a:gd name="T71" fmla="*/ 40 h 118"/>
                <a:gd name="T72" fmla="*/ 20 w 2164"/>
                <a:gd name="T73" fmla="*/ 35 h 118"/>
                <a:gd name="T74" fmla="*/ 2 w 2164"/>
                <a:gd name="T75" fmla="*/ 69 h 118"/>
                <a:gd name="T76" fmla="*/ 16 w 2164"/>
                <a:gd name="T77" fmla="*/ 110 h 11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164" h="118">
                  <a:moveTo>
                    <a:pt x="29" y="114"/>
                  </a:moveTo>
                  <a:lnTo>
                    <a:pt x="46" y="116"/>
                  </a:lnTo>
                  <a:lnTo>
                    <a:pt x="66" y="117"/>
                  </a:lnTo>
                  <a:lnTo>
                    <a:pt x="2096" y="117"/>
                  </a:lnTo>
                  <a:lnTo>
                    <a:pt x="2120" y="115"/>
                  </a:lnTo>
                  <a:lnTo>
                    <a:pt x="2137" y="113"/>
                  </a:lnTo>
                  <a:lnTo>
                    <a:pt x="2152" y="106"/>
                  </a:lnTo>
                  <a:lnTo>
                    <a:pt x="2160" y="98"/>
                  </a:lnTo>
                  <a:lnTo>
                    <a:pt x="2163" y="90"/>
                  </a:lnTo>
                  <a:lnTo>
                    <a:pt x="2163" y="13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7"/>
                  </a:lnTo>
                  <a:lnTo>
                    <a:pt x="2118" y="32"/>
                  </a:lnTo>
                  <a:lnTo>
                    <a:pt x="2109" y="31"/>
                  </a:lnTo>
                  <a:lnTo>
                    <a:pt x="2097" y="29"/>
                  </a:lnTo>
                  <a:lnTo>
                    <a:pt x="2071" y="22"/>
                  </a:lnTo>
                  <a:lnTo>
                    <a:pt x="2054" y="16"/>
                  </a:lnTo>
                  <a:lnTo>
                    <a:pt x="2027" y="13"/>
                  </a:lnTo>
                  <a:lnTo>
                    <a:pt x="1998" y="20"/>
                  </a:lnTo>
                  <a:lnTo>
                    <a:pt x="1970" y="31"/>
                  </a:lnTo>
                  <a:lnTo>
                    <a:pt x="1951" y="23"/>
                  </a:lnTo>
                  <a:lnTo>
                    <a:pt x="1934" y="22"/>
                  </a:lnTo>
                  <a:lnTo>
                    <a:pt x="1910" y="16"/>
                  </a:lnTo>
                  <a:lnTo>
                    <a:pt x="1885" y="18"/>
                  </a:lnTo>
                  <a:lnTo>
                    <a:pt x="1868" y="25"/>
                  </a:lnTo>
                  <a:lnTo>
                    <a:pt x="1861" y="35"/>
                  </a:lnTo>
                  <a:lnTo>
                    <a:pt x="1841" y="31"/>
                  </a:lnTo>
                  <a:lnTo>
                    <a:pt x="1813" y="31"/>
                  </a:lnTo>
                  <a:lnTo>
                    <a:pt x="1776" y="26"/>
                  </a:lnTo>
                  <a:lnTo>
                    <a:pt x="1744" y="35"/>
                  </a:lnTo>
                  <a:lnTo>
                    <a:pt x="1716" y="22"/>
                  </a:lnTo>
                  <a:lnTo>
                    <a:pt x="1679" y="31"/>
                  </a:lnTo>
                  <a:lnTo>
                    <a:pt x="1644" y="51"/>
                  </a:lnTo>
                  <a:lnTo>
                    <a:pt x="1614" y="44"/>
                  </a:lnTo>
                  <a:lnTo>
                    <a:pt x="1589" y="36"/>
                  </a:lnTo>
                  <a:lnTo>
                    <a:pt x="1560" y="32"/>
                  </a:lnTo>
                  <a:lnTo>
                    <a:pt x="1524" y="35"/>
                  </a:lnTo>
                  <a:lnTo>
                    <a:pt x="1467" y="41"/>
                  </a:lnTo>
                  <a:lnTo>
                    <a:pt x="1417" y="34"/>
                  </a:lnTo>
                  <a:lnTo>
                    <a:pt x="1395" y="38"/>
                  </a:lnTo>
                  <a:lnTo>
                    <a:pt x="1367" y="31"/>
                  </a:lnTo>
                  <a:lnTo>
                    <a:pt x="1348" y="23"/>
                  </a:lnTo>
                  <a:lnTo>
                    <a:pt x="1327" y="22"/>
                  </a:lnTo>
                  <a:lnTo>
                    <a:pt x="1287" y="26"/>
                  </a:lnTo>
                  <a:lnTo>
                    <a:pt x="1237" y="41"/>
                  </a:lnTo>
                  <a:lnTo>
                    <a:pt x="1194" y="28"/>
                  </a:lnTo>
                  <a:lnTo>
                    <a:pt x="1159" y="31"/>
                  </a:lnTo>
                  <a:lnTo>
                    <a:pt x="1125" y="48"/>
                  </a:lnTo>
                  <a:lnTo>
                    <a:pt x="1065" y="36"/>
                  </a:lnTo>
                  <a:lnTo>
                    <a:pt x="1019" y="42"/>
                  </a:lnTo>
                  <a:lnTo>
                    <a:pt x="988" y="36"/>
                  </a:lnTo>
                  <a:lnTo>
                    <a:pt x="943" y="39"/>
                  </a:lnTo>
                  <a:lnTo>
                    <a:pt x="897" y="48"/>
                  </a:lnTo>
                  <a:lnTo>
                    <a:pt x="866" y="45"/>
                  </a:lnTo>
                  <a:lnTo>
                    <a:pt x="801" y="42"/>
                  </a:lnTo>
                  <a:lnTo>
                    <a:pt x="760" y="48"/>
                  </a:lnTo>
                  <a:lnTo>
                    <a:pt x="692" y="44"/>
                  </a:lnTo>
                  <a:lnTo>
                    <a:pt x="636" y="39"/>
                  </a:lnTo>
                  <a:lnTo>
                    <a:pt x="575" y="31"/>
                  </a:lnTo>
                  <a:lnTo>
                    <a:pt x="518" y="39"/>
                  </a:lnTo>
                  <a:lnTo>
                    <a:pt x="454" y="22"/>
                  </a:lnTo>
                  <a:lnTo>
                    <a:pt x="404" y="22"/>
                  </a:lnTo>
                  <a:lnTo>
                    <a:pt x="371" y="33"/>
                  </a:lnTo>
                  <a:lnTo>
                    <a:pt x="349" y="24"/>
                  </a:lnTo>
                  <a:lnTo>
                    <a:pt x="322" y="29"/>
                  </a:lnTo>
                  <a:lnTo>
                    <a:pt x="287" y="31"/>
                  </a:lnTo>
                  <a:lnTo>
                    <a:pt x="252" y="34"/>
                  </a:lnTo>
                  <a:lnTo>
                    <a:pt x="211" y="41"/>
                  </a:lnTo>
                  <a:lnTo>
                    <a:pt x="176" y="33"/>
                  </a:lnTo>
                  <a:lnTo>
                    <a:pt x="143" y="37"/>
                  </a:lnTo>
                  <a:lnTo>
                    <a:pt x="99" y="40"/>
                  </a:lnTo>
                  <a:lnTo>
                    <a:pt x="71" y="37"/>
                  </a:lnTo>
                  <a:lnTo>
                    <a:pt x="20" y="35"/>
                  </a:lnTo>
                  <a:lnTo>
                    <a:pt x="0" y="44"/>
                  </a:lnTo>
                  <a:lnTo>
                    <a:pt x="2" y="69"/>
                  </a:lnTo>
                  <a:lnTo>
                    <a:pt x="5" y="91"/>
                  </a:lnTo>
                  <a:lnTo>
                    <a:pt x="16" y="110"/>
                  </a:lnTo>
                  <a:lnTo>
                    <a:pt x="29" y="114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3" name="Freeform 19"/>
            <p:cNvSpPr>
              <a:spLocks/>
            </p:cNvSpPr>
            <p:nvPr/>
          </p:nvSpPr>
          <p:spPr bwMode="auto">
            <a:xfrm>
              <a:off x="52" y="104"/>
              <a:ext cx="2130" cy="153"/>
            </a:xfrm>
            <a:custGeom>
              <a:avLst/>
              <a:gdLst>
                <a:gd name="T0" fmla="*/ 0 w 2130"/>
                <a:gd name="T1" fmla="*/ 115 h 153"/>
                <a:gd name="T2" fmla="*/ 5 w 2130"/>
                <a:gd name="T3" fmla="*/ 122 h 153"/>
                <a:gd name="T4" fmla="*/ 9 w 2130"/>
                <a:gd name="T5" fmla="*/ 55 h 153"/>
                <a:gd name="T6" fmla="*/ 28 w 2130"/>
                <a:gd name="T7" fmla="*/ 27 h 153"/>
                <a:gd name="T8" fmla="*/ 101 w 2130"/>
                <a:gd name="T9" fmla="*/ 24 h 153"/>
                <a:gd name="T10" fmla="*/ 243 w 2130"/>
                <a:gd name="T11" fmla="*/ 28 h 153"/>
                <a:gd name="T12" fmla="*/ 378 w 2130"/>
                <a:gd name="T13" fmla="*/ 26 h 153"/>
                <a:gd name="T14" fmla="*/ 537 w 2130"/>
                <a:gd name="T15" fmla="*/ 28 h 153"/>
                <a:gd name="T16" fmla="*/ 645 w 2130"/>
                <a:gd name="T17" fmla="*/ 24 h 153"/>
                <a:gd name="T18" fmla="*/ 735 w 2130"/>
                <a:gd name="T19" fmla="*/ 24 h 153"/>
                <a:gd name="T20" fmla="*/ 870 w 2130"/>
                <a:gd name="T21" fmla="*/ 31 h 153"/>
                <a:gd name="T22" fmla="*/ 968 w 2130"/>
                <a:gd name="T23" fmla="*/ 33 h 153"/>
                <a:gd name="T24" fmla="*/ 1080 w 2130"/>
                <a:gd name="T25" fmla="*/ 28 h 153"/>
                <a:gd name="T26" fmla="*/ 1212 w 2130"/>
                <a:gd name="T27" fmla="*/ 38 h 153"/>
                <a:gd name="T28" fmla="*/ 1316 w 2130"/>
                <a:gd name="T29" fmla="*/ 35 h 153"/>
                <a:gd name="T30" fmla="*/ 1414 w 2130"/>
                <a:gd name="T31" fmla="*/ 30 h 153"/>
                <a:gd name="T32" fmla="*/ 1526 w 2130"/>
                <a:gd name="T33" fmla="*/ 34 h 153"/>
                <a:gd name="T34" fmla="*/ 1621 w 2130"/>
                <a:gd name="T35" fmla="*/ 30 h 153"/>
                <a:gd name="T36" fmla="*/ 1714 w 2130"/>
                <a:gd name="T37" fmla="*/ 27 h 153"/>
                <a:gd name="T38" fmla="*/ 1781 w 2130"/>
                <a:gd name="T39" fmla="*/ 30 h 153"/>
                <a:gd name="T40" fmla="*/ 1914 w 2130"/>
                <a:gd name="T41" fmla="*/ 24 h 153"/>
                <a:gd name="T42" fmla="*/ 2046 w 2130"/>
                <a:gd name="T43" fmla="*/ 31 h 153"/>
                <a:gd name="T44" fmla="*/ 2094 w 2130"/>
                <a:gd name="T45" fmla="*/ 44 h 153"/>
                <a:gd name="T46" fmla="*/ 2115 w 2130"/>
                <a:gd name="T47" fmla="*/ 64 h 153"/>
                <a:gd name="T48" fmla="*/ 2129 w 2130"/>
                <a:gd name="T49" fmla="*/ 117 h 153"/>
                <a:gd name="T50" fmla="*/ 2129 w 2130"/>
                <a:gd name="T51" fmla="*/ 39 h 153"/>
                <a:gd name="T52" fmla="*/ 2120 w 2130"/>
                <a:gd name="T53" fmla="*/ 15 h 153"/>
                <a:gd name="T54" fmla="*/ 1974 w 2130"/>
                <a:gd name="T55" fmla="*/ 5 h 153"/>
                <a:gd name="T56" fmla="*/ 1856 w 2130"/>
                <a:gd name="T57" fmla="*/ 1 h 153"/>
                <a:gd name="T58" fmla="*/ 1774 w 2130"/>
                <a:gd name="T59" fmla="*/ 3 h 153"/>
                <a:gd name="T60" fmla="*/ 1658 w 2130"/>
                <a:gd name="T61" fmla="*/ 7 h 153"/>
                <a:gd name="T62" fmla="*/ 1453 w 2130"/>
                <a:gd name="T63" fmla="*/ 5 h 153"/>
                <a:gd name="T64" fmla="*/ 1312 w 2130"/>
                <a:gd name="T65" fmla="*/ 6 h 153"/>
                <a:gd name="T66" fmla="*/ 1212 w 2130"/>
                <a:gd name="T67" fmla="*/ 5 h 153"/>
                <a:gd name="T68" fmla="*/ 1135 w 2130"/>
                <a:gd name="T69" fmla="*/ 4 h 153"/>
                <a:gd name="T70" fmla="*/ 1000 w 2130"/>
                <a:gd name="T71" fmla="*/ 5 h 153"/>
                <a:gd name="T72" fmla="*/ 837 w 2130"/>
                <a:gd name="T73" fmla="*/ 6 h 153"/>
                <a:gd name="T74" fmla="*/ 652 w 2130"/>
                <a:gd name="T75" fmla="*/ 4 h 153"/>
                <a:gd name="T76" fmla="*/ 569 w 2130"/>
                <a:gd name="T77" fmla="*/ 2 h 153"/>
                <a:gd name="T78" fmla="*/ 431 w 2130"/>
                <a:gd name="T79" fmla="*/ 2 h 153"/>
                <a:gd name="T80" fmla="*/ 256 w 2130"/>
                <a:gd name="T81" fmla="*/ 2 h 153"/>
                <a:gd name="T82" fmla="*/ 107 w 2130"/>
                <a:gd name="T83" fmla="*/ 0 h 153"/>
                <a:gd name="T84" fmla="*/ 34 w 2130"/>
                <a:gd name="T85" fmla="*/ 1 h 153"/>
                <a:gd name="T86" fmla="*/ 5 w 2130"/>
                <a:gd name="T87" fmla="*/ 17 h 153"/>
                <a:gd name="T88" fmla="*/ 0 w 2130"/>
                <a:gd name="T89" fmla="*/ 53 h 1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130" h="153">
                  <a:moveTo>
                    <a:pt x="0" y="74"/>
                  </a:moveTo>
                  <a:lnTo>
                    <a:pt x="0" y="115"/>
                  </a:lnTo>
                  <a:lnTo>
                    <a:pt x="0" y="152"/>
                  </a:lnTo>
                  <a:lnTo>
                    <a:pt x="5" y="122"/>
                  </a:lnTo>
                  <a:lnTo>
                    <a:pt x="7" y="98"/>
                  </a:lnTo>
                  <a:lnTo>
                    <a:pt x="9" y="55"/>
                  </a:lnTo>
                  <a:lnTo>
                    <a:pt x="15" y="34"/>
                  </a:lnTo>
                  <a:lnTo>
                    <a:pt x="28" y="27"/>
                  </a:lnTo>
                  <a:lnTo>
                    <a:pt x="60" y="22"/>
                  </a:lnTo>
                  <a:lnTo>
                    <a:pt x="101" y="24"/>
                  </a:lnTo>
                  <a:lnTo>
                    <a:pt x="200" y="24"/>
                  </a:lnTo>
                  <a:lnTo>
                    <a:pt x="243" y="28"/>
                  </a:lnTo>
                  <a:lnTo>
                    <a:pt x="306" y="24"/>
                  </a:lnTo>
                  <a:lnTo>
                    <a:pt x="378" y="26"/>
                  </a:lnTo>
                  <a:lnTo>
                    <a:pt x="431" y="25"/>
                  </a:lnTo>
                  <a:lnTo>
                    <a:pt x="537" y="28"/>
                  </a:lnTo>
                  <a:lnTo>
                    <a:pt x="574" y="27"/>
                  </a:lnTo>
                  <a:lnTo>
                    <a:pt x="645" y="24"/>
                  </a:lnTo>
                  <a:lnTo>
                    <a:pt x="669" y="29"/>
                  </a:lnTo>
                  <a:lnTo>
                    <a:pt x="735" y="24"/>
                  </a:lnTo>
                  <a:lnTo>
                    <a:pt x="836" y="27"/>
                  </a:lnTo>
                  <a:lnTo>
                    <a:pt x="870" y="31"/>
                  </a:lnTo>
                  <a:lnTo>
                    <a:pt x="923" y="28"/>
                  </a:lnTo>
                  <a:lnTo>
                    <a:pt x="968" y="33"/>
                  </a:lnTo>
                  <a:lnTo>
                    <a:pt x="1006" y="33"/>
                  </a:lnTo>
                  <a:lnTo>
                    <a:pt x="1080" y="28"/>
                  </a:lnTo>
                  <a:lnTo>
                    <a:pt x="1150" y="31"/>
                  </a:lnTo>
                  <a:lnTo>
                    <a:pt x="1212" y="38"/>
                  </a:lnTo>
                  <a:lnTo>
                    <a:pt x="1232" y="39"/>
                  </a:lnTo>
                  <a:lnTo>
                    <a:pt x="1316" y="35"/>
                  </a:lnTo>
                  <a:lnTo>
                    <a:pt x="1395" y="32"/>
                  </a:lnTo>
                  <a:lnTo>
                    <a:pt x="1414" y="30"/>
                  </a:lnTo>
                  <a:lnTo>
                    <a:pt x="1444" y="31"/>
                  </a:lnTo>
                  <a:lnTo>
                    <a:pt x="1526" y="34"/>
                  </a:lnTo>
                  <a:lnTo>
                    <a:pt x="1589" y="29"/>
                  </a:lnTo>
                  <a:lnTo>
                    <a:pt x="1621" y="30"/>
                  </a:lnTo>
                  <a:lnTo>
                    <a:pt x="1672" y="31"/>
                  </a:lnTo>
                  <a:lnTo>
                    <a:pt x="1714" y="27"/>
                  </a:lnTo>
                  <a:lnTo>
                    <a:pt x="1743" y="24"/>
                  </a:lnTo>
                  <a:lnTo>
                    <a:pt x="1781" y="30"/>
                  </a:lnTo>
                  <a:lnTo>
                    <a:pt x="1861" y="32"/>
                  </a:lnTo>
                  <a:lnTo>
                    <a:pt x="1914" y="24"/>
                  </a:lnTo>
                  <a:lnTo>
                    <a:pt x="1991" y="31"/>
                  </a:lnTo>
                  <a:lnTo>
                    <a:pt x="2046" y="31"/>
                  </a:lnTo>
                  <a:lnTo>
                    <a:pt x="2075" y="31"/>
                  </a:lnTo>
                  <a:lnTo>
                    <a:pt x="2094" y="44"/>
                  </a:lnTo>
                  <a:lnTo>
                    <a:pt x="2106" y="51"/>
                  </a:lnTo>
                  <a:lnTo>
                    <a:pt x="2115" y="64"/>
                  </a:lnTo>
                  <a:lnTo>
                    <a:pt x="2122" y="87"/>
                  </a:lnTo>
                  <a:lnTo>
                    <a:pt x="2129" y="117"/>
                  </a:lnTo>
                  <a:lnTo>
                    <a:pt x="2129" y="55"/>
                  </a:lnTo>
                  <a:lnTo>
                    <a:pt x="2129" y="39"/>
                  </a:lnTo>
                  <a:lnTo>
                    <a:pt x="2125" y="28"/>
                  </a:lnTo>
                  <a:lnTo>
                    <a:pt x="2120" y="15"/>
                  </a:lnTo>
                  <a:lnTo>
                    <a:pt x="2090" y="7"/>
                  </a:lnTo>
                  <a:lnTo>
                    <a:pt x="1974" y="5"/>
                  </a:lnTo>
                  <a:lnTo>
                    <a:pt x="1947" y="1"/>
                  </a:lnTo>
                  <a:lnTo>
                    <a:pt x="1856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7"/>
                  </a:lnTo>
                  <a:lnTo>
                    <a:pt x="1502" y="3"/>
                  </a:lnTo>
                  <a:lnTo>
                    <a:pt x="1453" y="5"/>
                  </a:lnTo>
                  <a:lnTo>
                    <a:pt x="1367" y="9"/>
                  </a:lnTo>
                  <a:lnTo>
                    <a:pt x="1312" y="6"/>
                  </a:lnTo>
                  <a:lnTo>
                    <a:pt x="1257" y="5"/>
                  </a:lnTo>
                  <a:lnTo>
                    <a:pt x="1212" y="5"/>
                  </a:lnTo>
                  <a:lnTo>
                    <a:pt x="1164" y="8"/>
                  </a:lnTo>
                  <a:lnTo>
                    <a:pt x="1135" y="4"/>
                  </a:lnTo>
                  <a:lnTo>
                    <a:pt x="1031" y="5"/>
                  </a:lnTo>
                  <a:lnTo>
                    <a:pt x="1000" y="5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5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5"/>
                  </a:lnTo>
                  <a:lnTo>
                    <a:pt x="5" y="17"/>
                  </a:lnTo>
                  <a:lnTo>
                    <a:pt x="1" y="35"/>
                  </a:lnTo>
                  <a:lnTo>
                    <a:pt x="0" y="53"/>
                  </a:lnTo>
                  <a:lnTo>
                    <a:pt x="0" y="7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4" name="Freeform 20"/>
            <p:cNvSpPr>
              <a:spLocks/>
            </p:cNvSpPr>
            <p:nvPr/>
          </p:nvSpPr>
          <p:spPr bwMode="auto">
            <a:xfrm>
              <a:off x="57" y="347"/>
              <a:ext cx="2128" cy="62"/>
            </a:xfrm>
            <a:custGeom>
              <a:avLst/>
              <a:gdLst>
                <a:gd name="T0" fmla="*/ 0 w 2128"/>
                <a:gd name="T1" fmla="*/ 14 h 62"/>
                <a:gd name="T2" fmla="*/ 6 w 2128"/>
                <a:gd name="T3" fmla="*/ 12 h 62"/>
                <a:gd name="T4" fmla="*/ 8 w 2128"/>
                <a:gd name="T5" fmla="*/ 39 h 62"/>
                <a:gd name="T6" fmla="*/ 27 w 2128"/>
                <a:gd name="T7" fmla="*/ 49 h 62"/>
                <a:gd name="T8" fmla="*/ 59 w 2128"/>
                <a:gd name="T9" fmla="*/ 47 h 62"/>
                <a:gd name="T10" fmla="*/ 110 w 2128"/>
                <a:gd name="T11" fmla="*/ 47 h 62"/>
                <a:gd name="T12" fmla="*/ 162 w 2128"/>
                <a:gd name="T13" fmla="*/ 48 h 62"/>
                <a:gd name="T14" fmla="*/ 192 w 2128"/>
                <a:gd name="T15" fmla="*/ 49 h 62"/>
                <a:gd name="T16" fmla="*/ 248 w 2128"/>
                <a:gd name="T17" fmla="*/ 46 h 62"/>
                <a:gd name="T18" fmla="*/ 327 w 2128"/>
                <a:gd name="T19" fmla="*/ 49 h 62"/>
                <a:gd name="T20" fmla="*/ 413 w 2128"/>
                <a:gd name="T21" fmla="*/ 49 h 62"/>
                <a:gd name="T22" fmla="*/ 479 w 2128"/>
                <a:gd name="T23" fmla="*/ 50 h 62"/>
                <a:gd name="T24" fmla="*/ 517 w 2128"/>
                <a:gd name="T25" fmla="*/ 50 h 62"/>
                <a:gd name="T26" fmla="*/ 645 w 2128"/>
                <a:gd name="T27" fmla="*/ 51 h 62"/>
                <a:gd name="T28" fmla="*/ 725 w 2128"/>
                <a:gd name="T29" fmla="*/ 47 h 62"/>
                <a:gd name="T30" fmla="*/ 805 w 2128"/>
                <a:gd name="T31" fmla="*/ 48 h 62"/>
                <a:gd name="T32" fmla="*/ 869 w 2128"/>
                <a:gd name="T33" fmla="*/ 48 h 62"/>
                <a:gd name="T34" fmla="*/ 968 w 2128"/>
                <a:gd name="T35" fmla="*/ 47 h 62"/>
                <a:gd name="T36" fmla="*/ 1044 w 2128"/>
                <a:gd name="T37" fmla="*/ 44 h 62"/>
                <a:gd name="T38" fmla="*/ 1157 w 2128"/>
                <a:gd name="T39" fmla="*/ 45 h 62"/>
                <a:gd name="T40" fmla="*/ 1295 w 2128"/>
                <a:gd name="T41" fmla="*/ 47 h 62"/>
                <a:gd name="T42" fmla="*/ 1377 w 2128"/>
                <a:gd name="T43" fmla="*/ 44 h 62"/>
                <a:gd name="T44" fmla="*/ 1412 w 2128"/>
                <a:gd name="T45" fmla="*/ 48 h 62"/>
                <a:gd name="T46" fmla="*/ 1519 w 2128"/>
                <a:gd name="T47" fmla="*/ 48 h 62"/>
                <a:gd name="T48" fmla="*/ 1606 w 2128"/>
                <a:gd name="T49" fmla="*/ 48 h 62"/>
                <a:gd name="T50" fmla="*/ 1636 w 2128"/>
                <a:gd name="T51" fmla="*/ 46 h 62"/>
                <a:gd name="T52" fmla="*/ 1686 w 2128"/>
                <a:gd name="T53" fmla="*/ 49 h 62"/>
                <a:gd name="T54" fmla="*/ 1712 w 2128"/>
                <a:gd name="T55" fmla="*/ 49 h 62"/>
                <a:gd name="T56" fmla="*/ 1782 w 2128"/>
                <a:gd name="T57" fmla="*/ 49 h 62"/>
                <a:gd name="T58" fmla="*/ 1841 w 2128"/>
                <a:gd name="T59" fmla="*/ 47 h 62"/>
                <a:gd name="T60" fmla="*/ 1937 w 2128"/>
                <a:gd name="T61" fmla="*/ 45 h 62"/>
                <a:gd name="T62" fmla="*/ 2072 w 2128"/>
                <a:gd name="T63" fmla="*/ 45 h 62"/>
                <a:gd name="T64" fmla="*/ 2104 w 2128"/>
                <a:gd name="T65" fmla="*/ 40 h 62"/>
                <a:gd name="T66" fmla="*/ 2120 w 2128"/>
                <a:gd name="T67" fmla="*/ 26 h 62"/>
                <a:gd name="T68" fmla="*/ 2127 w 2128"/>
                <a:gd name="T69" fmla="*/ 39 h 62"/>
                <a:gd name="T70" fmla="*/ 2124 w 2128"/>
                <a:gd name="T71" fmla="*/ 49 h 62"/>
                <a:gd name="T72" fmla="*/ 2107 w 2128"/>
                <a:gd name="T73" fmla="*/ 58 h 62"/>
                <a:gd name="T74" fmla="*/ 1972 w 2128"/>
                <a:gd name="T75" fmla="*/ 58 h 62"/>
                <a:gd name="T76" fmla="*/ 1854 w 2128"/>
                <a:gd name="T77" fmla="*/ 60 h 62"/>
                <a:gd name="T78" fmla="*/ 1800 w 2128"/>
                <a:gd name="T79" fmla="*/ 61 h 62"/>
                <a:gd name="T80" fmla="*/ 1739 w 2128"/>
                <a:gd name="T81" fmla="*/ 61 h 62"/>
                <a:gd name="T82" fmla="*/ 1628 w 2128"/>
                <a:gd name="T83" fmla="*/ 57 h 62"/>
                <a:gd name="T84" fmla="*/ 1493 w 2128"/>
                <a:gd name="T85" fmla="*/ 56 h 62"/>
                <a:gd name="T86" fmla="*/ 1382 w 2128"/>
                <a:gd name="T87" fmla="*/ 58 h 62"/>
                <a:gd name="T88" fmla="*/ 1310 w 2128"/>
                <a:gd name="T89" fmla="*/ 58 h 62"/>
                <a:gd name="T90" fmla="*/ 1256 w 2128"/>
                <a:gd name="T91" fmla="*/ 58 h 62"/>
                <a:gd name="T92" fmla="*/ 1212 w 2128"/>
                <a:gd name="T93" fmla="*/ 59 h 62"/>
                <a:gd name="T94" fmla="*/ 1163 w 2128"/>
                <a:gd name="T95" fmla="*/ 57 h 62"/>
                <a:gd name="T96" fmla="*/ 1106 w 2128"/>
                <a:gd name="T97" fmla="*/ 60 h 62"/>
                <a:gd name="T98" fmla="*/ 1030 w 2128"/>
                <a:gd name="T99" fmla="*/ 59 h 62"/>
                <a:gd name="T100" fmla="*/ 971 w 2128"/>
                <a:gd name="T101" fmla="*/ 59 h 62"/>
                <a:gd name="T102" fmla="*/ 885 w 2128"/>
                <a:gd name="T103" fmla="*/ 61 h 62"/>
                <a:gd name="T104" fmla="*/ 784 w 2128"/>
                <a:gd name="T105" fmla="*/ 61 h 62"/>
                <a:gd name="T106" fmla="*/ 692 w 2128"/>
                <a:gd name="T107" fmla="*/ 61 h 62"/>
                <a:gd name="T108" fmla="*/ 609 w 2128"/>
                <a:gd name="T109" fmla="*/ 58 h 62"/>
                <a:gd name="T110" fmla="*/ 534 w 2128"/>
                <a:gd name="T111" fmla="*/ 59 h 62"/>
                <a:gd name="T112" fmla="*/ 401 w 2128"/>
                <a:gd name="T113" fmla="*/ 60 h 62"/>
                <a:gd name="T114" fmla="*/ 256 w 2128"/>
                <a:gd name="T115" fmla="*/ 59 h 62"/>
                <a:gd name="T116" fmla="*/ 19 w 2128"/>
                <a:gd name="T117" fmla="*/ 58 h 62"/>
                <a:gd name="T118" fmla="*/ 1 w 2128"/>
                <a:gd name="T119" fmla="*/ 46 h 62"/>
                <a:gd name="T120" fmla="*/ 0 w 2128"/>
                <a:gd name="T121" fmla="*/ 31 h 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8" h="62">
                  <a:moveTo>
                    <a:pt x="0" y="31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1"/>
                  </a:lnTo>
                  <a:lnTo>
                    <a:pt x="8" y="39"/>
                  </a:lnTo>
                  <a:lnTo>
                    <a:pt x="15" y="47"/>
                  </a:lnTo>
                  <a:lnTo>
                    <a:pt x="27" y="49"/>
                  </a:lnTo>
                  <a:lnTo>
                    <a:pt x="40" y="47"/>
                  </a:lnTo>
                  <a:lnTo>
                    <a:pt x="59" y="47"/>
                  </a:lnTo>
                  <a:lnTo>
                    <a:pt x="91" y="46"/>
                  </a:lnTo>
                  <a:lnTo>
                    <a:pt x="110" y="47"/>
                  </a:lnTo>
                  <a:lnTo>
                    <a:pt x="127" y="47"/>
                  </a:lnTo>
                  <a:lnTo>
                    <a:pt x="162" y="48"/>
                  </a:lnTo>
                  <a:lnTo>
                    <a:pt x="175" y="48"/>
                  </a:lnTo>
                  <a:lnTo>
                    <a:pt x="192" y="49"/>
                  </a:lnTo>
                  <a:lnTo>
                    <a:pt x="219" y="47"/>
                  </a:lnTo>
                  <a:lnTo>
                    <a:pt x="248" y="46"/>
                  </a:lnTo>
                  <a:lnTo>
                    <a:pt x="284" y="45"/>
                  </a:lnTo>
                  <a:lnTo>
                    <a:pt x="327" y="49"/>
                  </a:lnTo>
                  <a:lnTo>
                    <a:pt x="383" y="50"/>
                  </a:lnTo>
                  <a:lnTo>
                    <a:pt x="413" y="49"/>
                  </a:lnTo>
                  <a:lnTo>
                    <a:pt x="431" y="50"/>
                  </a:lnTo>
                  <a:lnTo>
                    <a:pt x="479" y="50"/>
                  </a:lnTo>
                  <a:lnTo>
                    <a:pt x="496" y="47"/>
                  </a:lnTo>
                  <a:lnTo>
                    <a:pt x="517" y="50"/>
                  </a:lnTo>
                  <a:lnTo>
                    <a:pt x="574" y="49"/>
                  </a:lnTo>
                  <a:lnTo>
                    <a:pt x="645" y="51"/>
                  </a:lnTo>
                  <a:lnTo>
                    <a:pt x="669" y="49"/>
                  </a:lnTo>
                  <a:lnTo>
                    <a:pt x="725" y="47"/>
                  </a:lnTo>
                  <a:lnTo>
                    <a:pt x="762" y="46"/>
                  </a:lnTo>
                  <a:lnTo>
                    <a:pt x="805" y="48"/>
                  </a:lnTo>
                  <a:lnTo>
                    <a:pt x="835" y="49"/>
                  </a:lnTo>
                  <a:lnTo>
                    <a:pt x="869" y="48"/>
                  </a:lnTo>
                  <a:lnTo>
                    <a:pt x="929" y="50"/>
                  </a:lnTo>
                  <a:lnTo>
                    <a:pt x="968" y="47"/>
                  </a:lnTo>
                  <a:lnTo>
                    <a:pt x="1005" y="47"/>
                  </a:lnTo>
                  <a:lnTo>
                    <a:pt x="1044" y="44"/>
                  </a:lnTo>
                  <a:lnTo>
                    <a:pt x="1093" y="47"/>
                  </a:lnTo>
                  <a:lnTo>
                    <a:pt x="1157" y="45"/>
                  </a:lnTo>
                  <a:lnTo>
                    <a:pt x="1230" y="45"/>
                  </a:lnTo>
                  <a:lnTo>
                    <a:pt x="1295" y="47"/>
                  </a:lnTo>
                  <a:lnTo>
                    <a:pt x="1334" y="43"/>
                  </a:lnTo>
                  <a:lnTo>
                    <a:pt x="1377" y="44"/>
                  </a:lnTo>
                  <a:lnTo>
                    <a:pt x="1394" y="47"/>
                  </a:lnTo>
                  <a:lnTo>
                    <a:pt x="1412" y="48"/>
                  </a:lnTo>
                  <a:lnTo>
                    <a:pt x="1469" y="47"/>
                  </a:lnTo>
                  <a:lnTo>
                    <a:pt x="1519" y="48"/>
                  </a:lnTo>
                  <a:lnTo>
                    <a:pt x="1587" y="49"/>
                  </a:lnTo>
                  <a:lnTo>
                    <a:pt x="1606" y="48"/>
                  </a:lnTo>
                  <a:lnTo>
                    <a:pt x="1619" y="48"/>
                  </a:lnTo>
                  <a:lnTo>
                    <a:pt x="1636" y="46"/>
                  </a:lnTo>
                  <a:lnTo>
                    <a:pt x="1670" y="48"/>
                  </a:lnTo>
                  <a:lnTo>
                    <a:pt x="1686" y="49"/>
                  </a:lnTo>
                  <a:lnTo>
                    <a:pt x="1698" y="47"/>
                  </a:lnTo>
                  <a:lnTo>
                    <a:pt x="1712" y="49"/>
                  </a:lnTo>
                  <a:lnTo>
                    <a:pt x="1739" y="47"/>
                  </a:lnTo>
                  <a:lnTo>
                    <a:pt x="1782" y="49"/>
                  </a:lnTo>
                  <a:lnTo>
                    <a:pt x="1824" y="45"/>
                  </a:lnTo>
                  <a:lnTo>
                    <a:pt x="1841" y="47"/>
                  </a:lnTo>
                  <a:lnTo>
                    <a:pt x="1859" y="47"/>
                  </a:lnTo>
                  <a:lnTo>
                    <a:pt x="1937" y="45"/>
                  </a:lnTo>
                  <a:lnTo>
                    <a:pt x="2013" y="47"/>
                  </a:lnTo>
                  <a:lnTo>
                    <a:pt x="2072" y="45"/>
                  </a:lnTo>
                  <a:lnTo>
                    <a:pt x="2092" y="43"/>
                  </a:lnTo>
                  <a:lnTo>
                    <a:pt x="2104" y="40"/>
                  </a:lnTo>
                  <a:lnTo>
                    <a:pt x="2113" y="34"/>
                  </a:lnTo>
                  <a:lnTo>
                    <a:pt x="2120" y="26"/>
                  </a:lnTo>
                  <a:lnTo>
                    <a:pt x="2127" y="13"/>
                  </a:lnTo>
                  <a:lnTo>
                    <a:pt x="2127" y="39"/>
                  </a:lnTo>
                  <a:lnTo>
                    <a:pt x="2127" y="45"/>
                  </a:lnTo>
                  <a:lnTo>
                    <a:pt x="2124" y="49"/>
                  </a:lnTo>
                  <a:lnTo>
                    <a:pt x="2118" y="54"/>
                  </a:lnTo>
                  <a:lnTo>
                    <a:pt x="2107" y="58"/>
                  </a:lnTo>
                  <a:lnTo>
                    <a:pt x="2029" y="61"/>
                  </a:lnTo>
                  <a:lnTo>
                    <a:pt x="1972" y="58"/>
                  </a:lnTo>
                  <a:lnTo>
                    <a:pt x="1945" y="60"/>
                  </a:lnTo>
                  <a:lnTo>
                    <a:pt x="1854" y="60"/>
                  </a:lnTo>
                  <a:lnTo>
                    <a:pt x="1828" y="59"/>
                  </a:lnTo>
                  <a:lnTo>
                    <a:pt x="1800" y="61"/>
                  </a:lnTo>
                  <a:lnTo>
                    <a:pt x="1772" y="59"/>
                  </a:lnTo>
                  <a:lnTo>
                    <a:pt x="1739" y="61"/>
                  </a:lnTo>
                  <a:lnTo>
                    <a:pt x="1653" y="60"/>
                  </a:lnTo>
                  <a:lnTo>
                    <a:pt x="1628" y="57"/>
                  </a:lnTo>
                  <a:lnTo>
                    <a:pt x="1547" y="60"/>
                  </a:lnTo>
                  <a:lnTo>
                    <a:pt x="1493" y="56"/>
                  </a:lnTo>
                  <a:lnTo>
                    <a:pt x="1430" y="60"/>
                  </a:lnTo>
                  <a:lnTo>
                    <a:pt x="1382" y="58"/>
                  </a:lnTo>
                  <a:lnTo>
                    <a:pt x="1336" y="60"/>
                  </a:lnTo>
                  <a:lnTo>
                    <a:pt x="1310" y="58"/>
                  </a:lnTo>
                  <a:lnTo>
                    <a:pt x="1287" y="58"/>
                  </a:lnTo>
                  <a:lnTo>
                    <a:pt x="1256" y="58"/>
                  </a:lnTo>
                  <a:lnTo>
                    <a:pt x="1235" y="57"/>
                  </a:lnTo>
                  <a:lnTo>
                    <a:pt x="1212" y="59"/>
                  </a:lnTo>
                  <a:lnTo>
                    <a:pt x="1188" y="57"/>
                  </a:lnTo>
                  <a:lnTo>
                    <a:pt x="1163" y="57"/>
                  </a:lnTo>
                  <a:lnTo>
                    <a:pt x="1134" y="59"/>
                  </a:lnTo>
                  <a:lnTo>
                    <a:pt x="1106" y="60"/>
                  </a:lnTo>
                  <a:lnTo>
                    <a:pt x="1075" y="60"/>
                  </a:lnTo>
                  <a:lnTo>
                    <a:pt x="1030" y="59"/>
                  </a:lnTo>
                  <a:lnTo>
                    <a:pt x="998" y="60"/>
                  </a:lnTo>
                  <a:lnTo>
                    <a:pt x="971" y="59"/>
                  </a:lnTo>
                  <a:lnTo>
                    <a:pt x="945" y="59"/>
                  </a:lnTo>
                  <a:lnTo>
                    <a:pt x="885" y="61"/>
                  </a:lnTo>
                  <a:lnTo>
                    <a:pt x="837" y="58"/>
                  </a:lnTo>
                  <a:lnTo>
                    <a:pt x="784" y="61"/>
                  </a:lnTo>
                  <a:lnTo>
                    <a:pt x="740" y="59"/>
                  </a:lnTo>
                  <a:lnTo>
                    <a:pt x="692" y="61"/>
                  </a:lnTo>
                  <a:lnTo>
                    <a:pt x="652" y="59"/>
                  </a:lnTo>
                  <a:lnTo>
                    <a:pt x="609" y="58"/>
                  </a:lnTo>
                  <a:lnTo>
                    <a:pt x="569" y="59"/>
                  </a:lnTo>
                  <a:lnTo>
                    <a:pt x="534" y="59"/>
                  </a:lnTo>
                  <a:lnTo>
                    <a:pt x="431" y="59"/>
                  </a:lnTo>
                  <a:lnTo>
                    <a:pt x="401" y="60"/>
                  </a:lnTo>
                  <a:lnTo>
                    <a:pt x="311" y="59"/>
                  </a:lnTo>
                  <a:lnTo>
                    <a:pt x="256" y="59"/>
                  </a:lnTo>
                  <a:lnTo>
                    <a:pt x="103" y="58"/>
                  </a:lnTo>
                  <a:lnTo>
                    <a:pt x="19" y="58"/>
                  </a:lnTo>
                  <a:lnTo>
                    <a:pt x="4" y="54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424" name="Group 21"/>
          <p:cNvGrpSpPr>
            <a:grpSpLocks/>
          </p:cNvGrpSpPr>
          <p:nvPr/>
        </p:nvGrpSpPr>
        <p:grpSpPr bwMode="auto">
          <a:xfrm>
            <a:off x="5646738" y="153988"/>
            <a:ext cx="3435350" cy="552450"/>
            <a:chOff x="3557" y="97"/>
            <a:chExt cx="2164" cy="348"/>
          </a:xfrm>
        </p:grpSpPr>
        <p:sp>
          <p:nvSpPr>
            <p:cNvPr id="17425" name="Freeform 22"/>
            <p:cNvSpPr>
              <a:spLocks/>
            </p:cNvSpPr>
            <p:nvPr/>
          </p:nvSpPr>
          <p:spPr bwMode="auto">
            <a:xfrm>
              <a:off x="3557" y="97"/>
              <a:ext cx="2164" cy="284"/>
            </a:xfrm>
            <a:custGeom>
              <a:avLst/>
              <a:gdLst>
                <a:gd name="T0" fmla="*/ 29 w 2164"/>
                <a:gd name="T1" fmla="*/ 4 h 284"/>
                <a:gd name="T2" fmla="*/ 46 w 2164"/>
                <a:gd name="T3" fmla="*/ 0 h 284"/>
                <a:gd name="T4" fmla="*/ 2096 w 2164"/>
                <a:gd name="T5" fmla="*/ 0 h 284"/>
                <a:gd name="T6" fmla="*/ 2120 w 2164"/>
                <a:gd name="T7" fmla="*/ 3 h 284"/>
                <a:gd name="T8" fmla="*/ 2137 w 2164"/>
                <a:gd name="T9" fmla="*/ 10 h 284"/>
                <a:gd name="T10" fmla="*/ 2152 w 2164"/>
                <a:gd name="T11" fmla="*/ 28 h 284"/>
                <a:gd name="T12" fmla="*/ 2160 w 2164"/>
                <a:gd name="T13" fmla="*/ 49 h 284"/>
                <a:gd name="T14" fmla="*/ 2163 w 2164"/>
                <a:gd name="T15" fmla="*/ 73 h 284"/>
                <a:gd name="T16" fmla="*/ 2163 w 2164"/>
                <a:gd name="T17" fmla="*/ 283 h 284"/>
                <a:gd name="T18" fmla="*/ 81 w 2164"/>
                <a:gd name="T19" fmla="*/ 283 h 284"/>
                <a:gd name="T20" fmla="*/ 0 w 2164"/>
                <a:gd name="T21" fmla="*/ 283 h 284"/>
                <a:gd name="T22" fmla="*/ 0 w 2164"/>
                <a:gd name="T23" fmla="*/ 87 h 284"/>
                <a:gd name="T24" fmla="*/ 1 w 2164"/>
                <a:gd name="T25" fmla="*/ 59 h 284"/>
                <a:gd name="T26" fmla="*/ 9 w 2164"/>
                <a:gd name="T27" fmla="*/ 31 h 284"/>
                <a:gd name="T28" fmla="*/ 16 w 2164"/>
                <a:gd name="T29" fmla="*/ 16 h 284"/>
                <a:gd name="T30" fmla="*/ 29 w 2164"/>
                <a:gd name="T31" fmla="*/ 4 h 2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64" h="284">
                  <a:moveTo>
                    <a:pt x="29" y="4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3"/>
                  </a:lnTo>
                  <a:lnTo>
                    <a:pt x="2137" y="10"/>
                  </a:lnTo>
                  <a:lnTo>
                    <a:pt x="2152" y="28"/>
                  </a:lnTo>
                  <a:lnTo>
                    <a:pt x="2160" y="49"/>
                  </a:lnTo>
                  <a:lnTo>
                    <a:pt x="2163" y="73"/>
                  </a:lnTo>
                  <a:lnTo>
                    <a:pt x="2163" y="283"/>
                  </a:lnTo>
                  <a:lnTo>
                    <a:pt x="81" y="283"/>
                  </a:lnTo>
                  <a:lnTo>
                    <a:pt x="0" y="283"/>
                  </a:lnTo>
                  <a:lnTo>
                    <a:pt x="0" y="87"/>
                  </a:lnTo>
                  <a:lnTo>
                    <a:pt x="1" y="59"/>
                  </a:lnTo>
                  <a:lnTo>
                    <a:pt x="9" y="31"/>
                  </a:lnTo>
                  <a:lnTo>
                    <a:pt x="16" y="16"/>
                  </a:lnTo>
                  <a:lnTo>
                    <a:pt x="29" y="4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6" name="Freeform 23"/>
            <p:cNvSpPr>
              <a:spLocks/>
            </p:cNvSpPr>
            <p:nvPr/>
          </p:nvSpPr>
          <p:spPr bwMode="auto">
            <a:xfrm>
              <a:off x="3557" y="278"/>
              <a:ext cx="2164" cy="123"/>
            </a:xfrm>
            <a:custGeom>
              <a:avLst/>
              <a:gdLst>
                <a:gd name="T0" fmla="*/ 105 w 2164"/>
                <a:gd name="T1" fmla="*/ 42 h 123"/>
                <a:gd name="T2" fmla="*/ 170 w 2164"/>
                <a:gd name="T3" fmla="*/ 42 h 123"/>
                <a:gd name="T4" fmla="*/ 221 w 2164"/>
                <a:gd name="T5" fmla="*/ 63 h 123"/>
                <a:gd name="T6" fmla="*/ 305 w 2164"/>
                <a:gd name="T7" fmla="*/ 50 h 123"/>
                <a:gd name="T8" fmla="*/ 400 w 2164"/>
                <a:gd name="T9" fmla="*/ 44 h 123"/>
                <a:gd name="T10" fmla="*/ 466 w 2164"/>
                <a:gd name="T11" fmla="*/ 57 h 123"/>
                <a:gd name="T12" fmla="*/ 538 w 2164"/>
                <a:gd name="T13" fmla="*/ 50 h 123"/>
                <a:gd name="T14" fmla="*/ 654 w 2164"/>
                <a:gd name="T15" fmla="*/ 54 h 123"/>
                <a:gd name="T16" fmla="*/ 728 w 2164"/>
                <a:gd name="T17" fmla="*/ 63 h 123"/>
                <a:gd name="T18" fmla="*/ 815 w 2164"/>
                <a:gd name="T19" fmla="*/ 38 h 123"/>
                <a:gd name="T20" fmla="*/ 880 w 2164"/>
                <a:gd name="T21" fmla="*/ 60 h 123"/>
                <a:gd name="T22" fmla="*/ 968 w 2164"/>
                <a:gd name="T23" fmla="*/ 56 h 123"/>
                <a:gd name="T24" fmla="*/ 1013 w 2164"/>
                <a:gd name="T25" fmla="*/ 60 h 123"/>
                <a:gd name="T26" fmla="*/ 1053 w 2164"/>
                <a:gd name="T27" fmla="*/ 38 h 123"/>
                <a:gd name="T28" fmla="*/ 1105 w 2164"/>
                <a:gd name="T29" fmla="*/ 22 h 123"/>
                <a:gd name="T30" fmla="*/ 1167 w 2164"/>
                <a:gd name="T31" fmla="*/ 21 h 123"/>
                <a:gd name="T32" fmla="*/ 1218 w 2164"/>
                <a:gd name="T33" fmla="*/ 14 h 123"/>
                <a:gd name="T34" fmla="*/ 1265 w 2164"/>
                <a:gd name="T35" fmla="*/ 32 h 123"/>
                <a:gd name="T36" fmla="*/ 1316 w 2164"/>
                <a:gd name="T37" fmla="*/ 44 h 123"/>
                <a:gd name="T38" fmla="*/ 1399 w 2164"/>
                <a:gd name="T39" fmla="*/ 35 h 123"/>
                <a:gd name="T40" fmla="*/ 1436 w 2164"/>
                <a:gd name="T41" fmla="*/ 59 h 123"/>
                <a:gd name="T42" fmla="*/ 1493 w 2164"/>
                <a:gd name="T43" fmla="*/ 63 h 123"/>
                <a:gd name="T44" fmla="*/ 1589 w 2164"/>
                <a:gd name="T45" fmla="*/ 63 h 123"/>
                <a:gd name="T46" fmla="*/ 1647 w 2164"/>
                <a:gd name="T47" fmla="*/ 52 h 123"/>
                <a:gd name="T48" fmla="*/ 1691 w 2164"/>
                <a:gd name="T49" fmla="*/ 57 h 123"/>
                <a:gd name="T50" fmla="*/ 1743 w 2164"/>
                <a:gd name="T51" fmla="*/ 38 h 123"/>
                <a:gd name="T52" fmla="*/ 1817 w 2164"/>
                <a:gd name="T53" fmla="*/ 35 h 123"/>
                <a:gd name="T54" fmla="*/ 1878 w 2164"/>
                <a:gd name="T55" fmla="*/ 14 h 123"/>
                <a:gd name="T56" fmla="*/ 1926 w 2164"/>
                <a:gd name="T57" fmla="*/ 10 h 123"/>
                <a:gd name="T58" fmla="*/ 1988 w 2164"/>
                <a:gd name="T59" fmla="*/ 18 h 123"/>
                <a:gd name="T60" fmla="*/ 2042 w 2164"/>
                <a:gd name="T61" fmla="*/ 1 h 123"/>
                <a:gd name="T62" fmla="*/ 2093 w 2164"/>
                <a:gd name="T63" fmla="*/ 32 h 123"/>
                <a:gd name="T64" fmla="*/ 2150 w 2164"/>
                <a:gd name="T65" fmla="*/ 16 h 123"/>
                <a:gd name="T66" fmla="*/ 2163 w 2164"/>
                <a:gd name="T67" fmla="*/ 122 h 123"/>
                <a:gd name="T68" fmla="*/ 893 w 2164"/>
                <a:gd name="T69" fmla="*/ 99 h 123"/>
                <a:gd name="T70" fmla="*/ 0 w 2164"/>
                <a:gd name="T71" fmla="*/ 19 h 123"/>
                <a:gd name="T72" fmla="*/ 32 w 2164"/>
                <a:gd name="T73" fmla="*/ 33 h 123"/>
                <a:gd name="T74" fmla="*/ 75 w 2164"/>
                <a:gd name="T75" fmla="*/ 38 h 1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64" h="123">
                  <a:moveTo>
                    <a:pt x="75" y="38"/>
                  </a:moveTo>
                  <a:lnTo>
                    <a:pt x="105" y="42"/>
                  </a:lnTo>
                  <a:lnTo>
                    <a:pt x="138" y="38"/>
                  </a:lnTo>
                  <a:lnTo>
                    <a:pt x="170" y="42"/>
                  </a:lnTo>
                  <a:lnTo>
                    <a:pt x="195" y="53"/>
                  </a:lnTo>
                  <a:lnTo>
                    <a:pt x="221" y="63"/>
                  </a:lnTo>
                  <a:lnTo>
                    <a:pt x="266" y="54"/>
                  </a:lnTo>
                  <a:lnTo>
                    <a:pt x="305" y="50"/>
                  </a:lnTo>
                  <a:lnTo>
                    <a:pt x="360" y="50"/>
                  </a:lnTo>
                  <a:lnTo>
                    <a:pt x="400" y="44"/>
                  </a:lnTo>
                  <a:lnTo>
                    <a:pt x="435" y="50"/>
                  </a:lnTo>
                  <a:lnTo>
                    <a:pt x="466" y="57"/>
                  </a:lnTo>
                  <a:lnTo>
                    <a:pt x="494" y="59"/>
                  </a:lnTo>
                  <a:lnTo>
                    <a:pt x="538" y="50"/>
                  </a:lnTo>
                  <a:lnTo>
                    <a:pt x="586" y="50"/>
                  </a:lnTo>
                  <a:lnTo>
                    <a:pt x="654" y="54"/>
                  </a:lnTo>
                  <a:lnTo>
                    <a:pt x="683" y="65"/>
                  </a:lnTo>
                  <a:lnTo>
                    <a:pt x="728" y="63"/>
                  </a:lnTo>
                  <a:lnTo>
                    <a:pt x="773" y="44"/>
                  </a:lnTo>
                  <a:lnTo>
                    <a:pt x="815" y="38"/>
                  </a:lnTo>
                  <a:lnTo>
                    <a:pt x="844" y="44"/>
                  </a:lnTo>
                  <a:lnTo>
                    <a:pt x="880" y="60"/>
                  </a:lnTo>
                  <a:lnTo>
                    <a:pt x="921" y="66"/>
                  </a:lnTo>
                  <a:lnTo>
                    <a:pt x="968" y="56"/>
                  </a:lnTo>
                  <a:lnTo>
                    <a:pt x="989" y="52"/>
                  </a:lnTo>
                  <a:lnTo>
                    <a:pt x="1013" y="60"/>
                  </a:lnTo>
                  <a:lnTo>
                    <a:pt x="1032" y="50"/>
                  </a:lnTo>
                  <a:lnTo>
                    <a:pt x="1053" y="38"/>
                  </a:lnTo>
                  <a:lnTo>
                    <a:pt x="1078" y="26"/>
                  </a:lnTo>
                  <a:lnTo>
                    <a:pt x="1105" y="22"/>
                  </a:lnTo>
                  <a:lnTo>
                    <a:pt x="1136" y="26"/>
                  </a:lnTo>
                  <a:lnTo>
                    <a:pt x="1167" y="21"/>
                  </a:lnTo>
                  <a:lnTo>
                    <a:pt x="1198" y="14"/>
                  </a:lnTo>
                  <a:lnTo>
                    <a:pt x="1218" y="14"/>
                  </a:lnTo>
                  <a:lnTo>
                    <a:pt x="1237" y="16"/>
                  </a:lnTo>
                  <a:lnTo>
                    <a:pt x="1265" y="32"/>
                  </a:lnTo>
                  <a:lnTo>
                    <a:pt x="1293" y="29"/>
                  </a:lnTo>
                  <a:lnTo>
                    <a:pt x="1316" y="44"/>
                  </a:lnTo>
                  <a:lnTo>
                    <a:pt x="1361" y="44"/>
                  </a:lnTo>
                  <a:lnTo>
                    <a:pt x="1399" y="35"/>
                  </a:lnTo>
                  <a:lnTo>
                    <a:pt x="1417" y="47"/>
                  </a:lnTo>
                  <a:lnTo>
                    <a:pt x="1436" y="59"/>
                  </a:lnTo>
                  <a:lnTo>
                    <a:pt x="1462" y="56"/>
                  </a:lnTo>
                  <a:lnTo>
                    <a:pt x="1493" y="63"/>
                  </a:lnTo>
                  <a:lnTo>
                    <a:pt x="1526" y="56"/>
                  </a:lnTo>
                  <a:lnTo>
                    <a:pt x="1589" y="63"/>
                  </a:lnTo>
                  <a:lnTo>
                    <a:pt x="1616" y="69"/>
                  </a:lnTo>
                  <a:lnTo>
                    <a:pt x="1647" y="52"/>
                  </a:lnTo>
                  <a:lnTo>
                    <a:pt x="1667" y="51"/>
                  </a:lnTo>
                  <a:lnTo>
                    <a:pt x="1691" y="57"/>
                  </a:lnTo>
                  <a:lnTo>
                    <a:pt x="1714" y="54"/>
                  </a:lnTo>
                  <a:lnTo>
                    <a:pt x="1743" y="38"/>
                  </a:lnTo>
                  <a:lnTo>
                    <a:pt x="1793" y="33"/>
                  </a:lnTo>
                  <a:lnTo>
                    <a:pt x="1817" y="35"/>
                  </a:lnTo>
                  <a:lnTo>
                    <a:pt x="1842" y="35"/>
                  </a:lnTo>
                  <a:lnTo>
                    <a:pt x="1878" y="14"/>
                  </a:lnTo>
                  <a:lnTo>
                    <a:pt x="1899" y="6"/>
                  </a:lnTo>
                  <a:lnTo>
                    <a:pt x="1926" y="10"/>
                  </a:lnTo>
                  <a:lnTo>
                    <a:pt x="1957" y="32"/>
                  </a:lnTo>
                  <a:lnTo>
                    <a:pt x="1988" y="18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8"/>
                  </a:lnTo>
                  <a:lnTo>
                    <a:pt x="2093" y="32"/>
                  </a:lnTo>
                  <a:lnTo>
                    <a:pt x="2125" y="16"/>
                  </a:lnTo>
                  <a:lnTo>
                    <a:pt x="2150" y="16"/>
                  </a:lnTo>
                  <a:lnTo>
                    <a:pt x="2163" y="28"/>
                  </a:lnTo>
                  <a:lnTo>
                    <a:pt x="2163" y="122"/>
                  </a:lnTo>
                  <a:lnTo>
                    <a:pt x="909" y="95"/>
                  </a:lnTo>
                  <a:lnTo>
                    <a:pt x="893" y="99"/>
                  </a:lnTo>
                  <a:lnTo>
                    <a:pt x="0" y="88"/>
                  </a:lnTo>
                  <a:lnTo>
                    <a:pt x="0" y="19"/>
                  </a:lnTo>
                  <a:lnTo>
                    <a:pt x="13" y="29"/>
                  </a:lnTo>
                  <a:lnTo>
                    <a:pt x="32" y="33"/>
                  </a:lnTo>
                  <a:lnTo>
                    <a:pt x="56" y="34"/>
                  </a:lnTo>
                  <a:lnTo>
                    <a:pt x="75" y="38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7" name="Freeform 24"/>
            <p:cNvSpPr>
              <a:spLocks/>
            </p:cNvSpPr>
            <p:nvPr/>
          </p:nvSpPr>
          <p:spPr bwMode="auto">
            <a:xfrm>
              <a:off x="3557" y="320"/>
              <a:ext cx="2164" cy="125"/>
            </a:xfrm>
            <a:custGeom>
              <a:avLst/>
              <a:gdLst>
                <a:gd name="T0" fmla="*/ 46 w 2164"/>
                <a:gd name="T1" fmla="*/ 123 h 125"/>
                <a:gd name="T2" fmla="*/ 2096 w 2164"/>
                <a:gd name="T3" fmla="*/ 124 h 125"/>
                <a:gd name="T4" fmla="*/ 2137 w 2164"/>
                <a:gd name="T5" fmla="*/ 120 h 125"/>
                <a:gd name="T6" fmla="*/ 2160 w 2164"/>
                <a:gd name="T7" fmla="*/ 104 h 125"/>
                <a:gd name="T8" fmla="*/ 2163 w 2164"/>
                <a:gd name="T9" fmla="*/ 14 h 125"/>
                <a:gd name="T10" fmla="*/ 2134 w 2164"/>
                <a:gd name="T11" fmla="*/ 4 h 125"/>
                <a:gd name="T12" fmla="*/ 2118 w 2164"/>
                <a:gd name="T13" fmla="*/ 34 h 125"/>
                <a:gd name="T14" fmla="*/ 2097 w 2164"/>
                <a:gd name="T15" fmla="*/ 31 h 125"/>
                <a:gd name="T16" fmla="*/ 2054 w 2164"/>
                <a:gd name="T17" fmla="*/ 17 h 125"/>
                <a:gd name="T18" fmla="*/ 1998 w 2164"/>
                <a:gd name="T19" fmla="*/ 21 h 125"/>
                <a:gd name="T20" fmla="*/ 1951 w 2164"/>
                <a:gd name="T21" fmla="*/ 25 h 125"/>
                <a:gd name="T22" fmla="*/ 1910 w 2164"/>
                <a:gd name="T23" fmla="*/ 17 h 125"/>
                <a:gd name="T24" fmla="*/ 1868 w 2164"/>
                <a:gd name="T25" fmla="*/ 27 h 125"/>
                <a:gd name="T26" fmla="*/ 1841 w 2164"/>
                <a:gd name="T27" fmla="*/ 33 h 125"/>
                <a:gd name="T28" fmla="*/ 1776 w 2164"/>
                <a:gd name="T29" fmla="*/ 28 h 125"/>
                <a:gd name="T30" fmla="*/ 1716 w 2164"/>
                <a:gd name="T31" fmla="*/ 24 h 125"/>
                <a:gd name="T32" fmla="*/ 1644 w 2164"/>
                <a:gd name="T33" fmla="*/ 54 h 125"/>
                <a:gd name="T34" fmla="*/ 1589 w 2164"/>
                <a:gd name="T35" fmla="*/ 38 h 125"/>
                <a:gd name="T36" fmla="*/ 1524 w 2164"/>
                <a:gd name="T37" fmla="*/ 37 h 125"/>
                <a:gd name="T38" fmla="*/ 1417 w 2164"/>
                <a:gd name="T39" fmla="*/ 36 h 125"/>
                <a:gd name="T40" fmla="*/ 1367 w 2164"/>
                <a:gd name="T41" fmla="*/ 33 h 125"/>
                <a:gd name="T42" fmla="*/ 1327 w 2164"/>
                <a:gd name="T43" fmla="*/ 24 h 125"/>
                <a:gd name="T44" fmla="*/ 1237 w 2164"/>
                <a:gd name="T45" fmla="*/ 43 h 125"/>
                <a:gd name="T46" fmla="*/ 1159 w 2164"/>
                <a:gd name="T47" fmla="*/ 33 h 125"/>
                <a:gd name="T48" fmla="*/ 1065 w 2164"/>
                <a:gd name="T49" fmla="*/ 38 h 125"/>
                <a:gd name="T50" fmla="*/ 988 w 2164"/>
                <a:gd name="T51" fmla="*/ 38 h 125"/>
                <a:gd name="T52" fmla="*/ 897 w 2164"/>
                <a:gd name="T53" fmla="*/ 51 h 125"/>
                <a:gd name="T54" fmla="*/ 801 w 2164"/>
                <a:gd name="T55" fmla="*/ 45 h 125"/>
                <a:gd name="T56" fmla="*/ 692 w 2164"/>
                <a:gd name="T57" fmla="*/ 46 h 125"/>
                <a:gd name="T58" fmla="*/ 575 w 2164"/>
                <a:gd name="T59" fmla="*/ 33 h 125"/>
                <a:gd name="T60" fmla="*/ 454 w 2164"/>
                <a:gd name="T61" fmla="*/ 23 h 125"/>
                <a:gd name="T62" fmla="*/ 371 w 2164"/>
                <a:gd name="T63" fmla="*/ 35 h 125"/>
                <a:gd name="T64" fmla="*/ 322 w 2164"/>
                <a:gd name="T65" fmla="*/ 31 h 125"/>
                <a:gd name="T66" fmla="*/ 252 w 2164"/>
                <a:gd name="T67" fmla="*/ 36 h 125"/>
                <a:gd name="T68" fmla="*/ 176 w 2164"/>
                <a:gd name="T69" fmla="*/ 35 h 125"/>
                <a:gd name="T70" fmla="*/ 99 w 2164"/>
                <a:gd name="T71" fmla="*/ 43 h 125"/>
                <a:gd name="T72" fmla="*/ 20 w 2164"/>
                <a:gd name="T73" fmla="*/ 37 h 125"/>
                <a:gd name="T74" fmla="*/ 2 w 2164"/>
                <a:gd name="T75" fmla="*/ 73 h 125"/>
                <a:gd name="T76" fmla="*/ 16 w 2164"/>
                <a:gd name="T77" fmla="*/ 116 h 12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164" h="125">
                  <a:moveTo>
                    <a:pt x="29" y="120"/>
                  </a:moveTo>
                  <a:lnTo>
                    <a:pt x="46" y="123"/>
                  </a:lnTo>
                  <a:lnTo>
                    <a:pt x="66" y="124"/>
                  </a:lnTo>
                  <a:lnTo>
                    <a:pt x="2096" y="124"/>
                  </a:lnTo>
                  <a:lnTo>
                    <a:pt x="2120" y="122"/>
                  </a:lnTo>
                  <a:lnTo>
                    <a:pt x="2137" y="120"/>
                  </a:lnTo>
                  <a:lnTo>
                    <a:pt x="2152" y="113"/>
                  </a:lnTo>
                  <a:lnTo>
                    <a:pt x="2160" y="104"/>
                  </a:lnTo>
                  <a:lnTo>
                    <a:pt x="2163" y="95"/>
                  </a:lnTo>
                  <a:lnTo>
                    <a:pt x="2163" y="14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8"/>
                  </a:lnTo>
                  <a:lnTo>
                    <a:pt x="2118" y="34"/>
                  </a:lnTo>
                  <a:lnTo>
                    <a:pt x="2109" y="33"/>
                  </a:lnTo>
                  <a:lnTo>
                    <a:pt x="2097" y="31"/>
                  </a:lnTo>
                  <a:lnTo>
                    <a:pt x="2071" y="23"/>
                  </a:lnTo>
                  <a:lnTo>
                    <a:pt x="2054" y="17"/>
                  </a:lnTo>
                  <a:lnTo>
                    <a:pt x="2027" y="14"/>
                  </a:lnTo>
                  <a:lnTo>
                    <a:pt x="1998" y="21"/>
                  </a:lnTo>
                  <a:lnTo>
                    <a:pt x="1970" y="33"/>
                  </a:lnTo>
                  <a:lnTo>
                    <a:pt x="1951" y="25"/>
                  </a:lnTo>
                  <a:lnTo>
                    <a:pt x="1934" y="23"/>
                  </a:lnTo>
                  <a:lnTo>
                    <a:pt x="1910" y="17"/>
                  </a:lnTo>
                  <a:lnTo>
                    <a:pt x="1885" y="19"/>
                  </a:lnTo>
                  <a:lnTo>
                    <a:pt x="1868" y="27"/>
                  </a:lnTo>
                  <a:lnTo>
                    <a:pt x="1861" y="37"/>
                  </a:lnTo>
                  <a:lnTo>
                    <a:pt x="1841" y="33"/>
                  </a:lnTo>
                  <a:lnTo>
                    <a:pt x="1813" y="33"/>
                  </a:lnTo>
                  <a:lnTo>
                    <a:pt x="1776" y="28"/>
                  </a:lnTo>
                  <a:lnTo>
                    <a:pt x="1744" y="37"/>
                  </a:lnTo>
                  <a:lnTo>
                    <a:pt x="1716" y="24"/>
                  </a:lnTo>
                  <a:lnTo>
                    <a:pt x="1679" y="33"/>
                  </a:lnTo>
                  <a:lnTo>
                    <a:pt x="1644" y="54"/>
                  </a:lnTo>
                  <a:lnTo>
                    <a:pt x="1614" y="46"/>
                  </a:lnTo>
                  <a:lnTo>
                    <a:pt x="1589" y="38"/>
                  </a:lnTo>
                  <a:lnTo>
                    <a:pt x="1560" y="34"/>
                  </a:lnTo>
                  <a:lnTo>
                    <a:pt x="1524" y="37"/>
                  </a:lnTo>
                  <a:lnTo>
                    <a:pt x="1467" y="44"/>
                  </a:lnTo>
                  <a:lnTo>
                    <a:pt x="1417" y="36"/>
                  </a:lnTo>
                  <a:lnTo>
                    <a:pt x="1395" y="40"/>
                  </a:lnTo>
                  <a:lnTo>
                    <a:pt x="1367" y="33"/>
                  </a:lnTo>
                  <a:lnTo>
                    <a:pt x="1348" y="25"/>
                  </a:lnTo>
                  <a:lnTo>
                    <a:pt x="1327" y="24"/>
                  </a:lnTo>
                  <a:lnTo>
                    <a:pt x="1287" y="28"/>
                  </a:lnTo>
                  <a:lnTo>
                    <a:pt x="1237" y="43"/>
                  </a:lnTo>
                  <a:lnTo>
                    <a:pt x="1194" y="30"/>
                  </a:lnTo>
                  <a:lnTo>
                    <a:pt x="1159" y="33"/>
                  </a:lnTo>
                  <a:lnTo>
                    <a:pt x="1125" y="51"/>
                  </a:lnTo>
                  <a:lnTo>
                    <a:pt x="1065" y="38"/>
                  </a:lnTo>
                  <a:lnTo>
                    <a:pt x="1019" y="45"/>
                  </a:lnTo>
                  <a:lnTo>
                    <a:pt x="988" y="38"/>
                  </a:lnTo>
                  <a:lnTo>
                    <a:pt x="943" y="42"/>
                  </a:lnTo>
                  <a:lnTo>
                    <a:pt x="897" y="51"/>
                  </a:lnTo>
                  <a:lnTo>
                    <a:pt x="866" y="48"/>
                  </a:lnTo>
                  <a:lnTo>
                    <a:pt x="801" y="45"/>
                  </a:lnTo>
                  <a:lnTo>
                    <a:pt x="760" y="51"/>
                  </a:lnTo>
                  <a:lnTo>
                    <a:pt x="692" y="46"/>
                  </a:lnTo>
                  <a:lnTo>
                    <a:pt x="636" y="42"/>
                  </a:lnTo>
                  <a:lnTo>
                    <a:pt x="575" y="33"/>
                  </a:lnTo>
                  <a:lnTo>
                    <a:pt x="518" y="42"/>
                  </a:lnTo>
                  <a:lnTo>
                    <a:pt x="454" y="23"/>
                  </a:lnTo>
                  <a:lnTo>
                    <a:pt x="404" y="24"/>
                  </a:lnTo>
                  <a:lnTo>
                    <a:pt x="371" y="35"/>
                  </a:lnTo>
                  <a:lnTo>
                    <a:pt x="349" y="26"/>
                  </a:lnTo>
                  <a:lnTo>
                    <a:pt x="322" y="31"/>
                  </a:lnTo>
                  <a:lnTo>
                    <a:pt x="287" y="33"/>
                  </a:lnTo>
                  <a:lnTo>
                    <a:pt x="252" y="36"/>
                  </a:lnTo>
                  <a:lnTo>
                    <a:pt x="211" y="44"/>
                  </a:lnTo>
                  <a:lnTo>
                    <a:pt x="176" y="35"/>
                  </a:lnTo>
                  <a:lnTo>
                    <a:pt x="143" y="39"/>
                  </a:lnTo>
                  <a:lnTo>
                    <a:pt x="99" y="43"/>
                  </a:lnTo>
                  <a:lnTo>
                    <a:pt x="71" y="39"/>
                  </a:lnTo>
                  <a:lnTo>
                    <a:pt x="20" y="37"/>
                  </a:lnTo>
                  <a:lnTo>
                    <a:pt x="0" y="46"/>
                  </a:lnTo>
                  <a:lnTo>
                    <a:pt x="2" y="73"/>
                  </a:lnTo>
                  <a:lnTo>
                    <a:pt x="5" y="96"/>
                  </a:lnTo>
                  <a:lnTo>
                    <a:pt x="16" y="116"/>
                  </a:lnTo>
                  <a:lnTo>
                    <a:pt x="29" y="120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8" name="Freeform 25"/>
            <p:cNvSpPr>
              <a:spLocks/>
            </p:cNvSpPr>
            <p:nvPr/>
          </p:nvSpPr>
          <p:spPr bwMode="auto">
            <a:xfrm>
              <a:off x="3570" y="104"/>
              <a:ext cx="2129" cy="162"/>
            </a:xfrm>
            <a:custGeom>
              <a:avLst/>
              <a:gdLst>
                <a:gd name="T0" fmla="*/ 0 w 2129"/>
                <a:gd name="T1" fmla="*/ 122 h 162"/>
                <a:gd name="T2" fmla="*/ 5 w 2129"/>
                <a:gd name="T3" fmla="*/ 129 h 162"/>
                <a:gd name="T4" fmla="*/ 9 w 2129"/>
                <a:gd name="T5" fmla="*/ 58 h 162"/>
                <a:gd name="T6" fmla="*/ 28 w 2129"/>
                <a:gd name="T7" fmla="*/ 29 h 162"/>
                <a:gd name="T8" fmla="*/ 101 w 2129"/>
                <a:gd name="T9" fmla="*/ 25 h 162"/>
                <a:gd name="T10" fmla="*/ 243 w 2129"/>
                <a:gd name="T11" fmla="*/ 29 h 162"/>
                <a:gd name="T12" fmla="*/ 378 w 2129"/>
                <a:gd name="T13" fmla="*/ 28 h 162"/>
                <a:gd name="T14" fmla="*/ 537 w 2129"/>
                <a:gd name="T15" fmla="*/ 29 h 162"/>
                <a:gd name="T16" fmla="*/ 645 w 2129"/>
                <a:gd name="T17" fmla="*/ 25 h 162"/>
                <a:gd name="T18" fmla="*/ 735 w 2129"/>
                <a:gd name="T19" fmla="*/ 25 h 162"/>
                <a:gd name="T20" fmla="*/ 870 w 2129"/>
                <a:gd name="T21" fmla="*/ 33 h 162"/>
                <a:gd name="T22" fmla="*/ 968 w 2129"/>
                <a:gd name="T23" fmla="*/ 35 h 162"/>
                <a:gd name="T24" fmla="*/ 1079 w 2129"/>
                <a:gd name="T25" fmla="*/ 29 h 162"/>
                <a:gd name="T26" fmla="*/ 1212 w 2129"/>
                <a:gd name="T27" fmla="*/ 40 h 162"/>
                <a:gd name="T28" fmla="*/ 1316 w 2129"/>
                <a:gd name="T29" fmla="*/ 37 h 162"/>
                <a:gd name="T30" fmla="*/ 1414 w 2129"/>
                <a:gd name="T31" fmla="*/ 32 h 162"/>
                <a:gd name="T32" fmla="*/ 1525 w 2129"/>
                <a:gd name="T33" fmla="*/ 36 h 162"/>
                <a:gd name="T34" fmla="*/ 1621 w 2129"/>
                <a:gd name="T35" fmla="*/ 32 h 162"/>
                <a:gd name="T36" fmla="*/ 1714 w 2129"/>
                <a:gd name="T37" fmla="*/ 29 h 162"/>
                <a:gd name="T38" fmla="*/ 1781 w 2129"/>
                <a:gd name="T39" fmla="*/ 32 h 162"/>
                <a:gd name="T40" fmla="*/ 1913 w 2129"/>
                <a:gd name="T41" fmla="*/ 25 h 162"/>
                <a:gd name="T42" fmla="*/ 2046 w 2129"/>
                <a:gd name="T43" fmla="*/ 33 h 162"/>
                <a:gd name="T44" fmla="*/ 2093 w 2129"/>
                <a:gd name="T45" fmla="*/ 47 h 162"/>
                <a:gd name="T46" fmla="*/ 2115 w 2129"/>
                <a:gd name="T47" fmla="*/ 68 h 162"/>
                <a:gd name="T48" fmla="*/ 2128 w 2129"/>
                <a:gd name="T49" fmla="*/ 124 h 162"/>
                <a:gd name="T50" fmla="*/ 2128 w 2129"/>
                <a:gd name="T51" fmla="*/ 41 h 162"/>
                <a:gd name="T52" fmla="*/ 2120 w 2129"/>
                <a:gd name="T53" fmla="*/ 16 h 162"/>
                <a:gd name="T54" fmla="*/ 1974 w 2129"/>
                <a:gd name="T55" fmla="*/ 6 h 162"/>
                <a:gd name="T56" fmla="*/ 1855 w 2129"/>
                <a:gd name="T57" fmla="*/ 1 h 162"/>
                <a:gd name="T58" fmla="*/ 1774 w 2129"/>
                <a:gd name="T59" fmla="*/ 3 h 162"/>
                <a:gd name="T60" fmla="*/ 1658 w 2129"/>
                <a:gd name="T61" fmla="*/ 8 h 162"/>
                <a:gd name="T62" fmla="*/ 1453 w 2129"/>
                <a:gd name="T63" fmla="*/ 6 h 162"/>
                <a:gd name="T64" fmla="*/ 1311 w 2129"/>
                <a:gd name="T65" fmla="*/ 6 h 162"/>
                <a:gd name="T66" fmla="*/ 1212 w 2129"/>
                <a:gd name="T67" fmla="*/ 6 h 162"/>
                <a:gd name="T68" fmla="*/ 1135 w 2129"/>
                <a:gd name="T69" fmla="*/ 4 h 162"/>
                <a:gd name="T70" fmla="*/ 1000 w 2129"/>
                <a:gd name="T71" fmla="*/ 6 h 162"/>
                <a:gd name="T72" fmla="*/ 837 w 2129"/>
                <a:gd name="T73" fmla="*/ 6 h 162"/>
                <a:gd name="T74" fmla="*/ 652 w 2129"/>
                <a:gd name="T75" fmla="*/ 4 h 162"/>
                <a:gd name="T76" fmla="*/ 569 w 2129"/>
                <a:gd name="T77" fmla="*/ 2 h 162"/>
                <a:gd name="T78" fmla="*/ 431 w 2129"/>
                <a:gd name="T79" fmla="*/ 2 h 162"/>
                <a:gd name="T80" fmla="*/ 256 w 2129"/>
                <a:gd name="T81" fmla="*/ 2 h 162"/>
                <a:gd name="T82" fmla="*/ 107 w 2129"/>
                <a:gd name="T83" fmla="*/ 0 h 162"/>
                <a:gd name="T84" fmla="*/ 34 w 2129"/>
                <a:gd name="T85" fmla="*/ 1 h 162"/>
                <a:gd name="T86" fmla="*/ 5 w 2129"/>
                <a:gd name="T87" fmla="*/ 18 h 162"/>
                <a:gd name="T88" fmla="*/ 0 w 2129"/>
                <a:gd name="T89" fmla="*/ 56 h 16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129" h="162">
                  <a:moveTo>
                    <a:pt x="0" y="78"/>
                  </a:moveTo>
                  <a:lnTo>
                    <a:pt x="0" y="122"/>
                  </a:lnTo>
                  <a:lnTo>
                    <a:pt x="0" y="161"/>
                  </a:lnTo>
                  <a:lnTo>
                    <a:pt x="5" y="129"/>
                  </a:lnTo>
                  <a:lnTo>
                    <a:pt x="7" y="104"/>
                  </a:lnTo>
                  <a:lnTo>
                    <a:pt x="9" y="58"/>
                  </a:lnTo>
                  <a:lnTo>
                    <a:pt x="15" y="36"/>
                  </a:lnTo>
                  <a:lnTo>
                    <a:pt x="28" y="29"/>
                  </a:lnTo>
                  <a:lnTo>
                    <a:pt x="60" y="24"/>
                  </a:lnTo>
                  <a:lnTo>
                    <a:pt x="101" y="25"/>
                  </a:lnTo>
                  <a:lnTo>
                    <a:pt x="200" y="25"/>
                  </a:lnTo>
                  <a:lnTo>
                    <a:pt x="243" y="29"/>
                  </a:lnTo>
                  <a:lnTo>
                    <a:pt x="306" y="25"/>
                  </a:lnTo>
                  <a:lnTo>
                    <a:pt x="378" y="28"/>
                  </a:lnTo>
                  <a:lnTo>
                    <a:pt x="431" y="27"/>
                  </a:lnTo>
                  <a:lnTo>
                    <a:pt x="537" y="29"/>
                  </a:lnTo>
                  <a:lnTo>
                    <a:pt x="574" y="29"/>
                  </a:lnTo>
                  <a:lnTo>
                    <a:pt x="645" y="25"/>
                  </a:lnTo>
                  <a:lnTo>
                    <a:pt x="669" y="30"/>
                  </a:lnTo>
                  <a:lnTo>
                    <a:pt x="735" y="25"/>
                  </a:lnTo>
                  <a:lnTo>
                    <a:pt x="836" y="29"/>
                  </a:lnTo>
                  <a:lnTo>
                    <a:pt x="870" y="33"/>
                  </a:lnTo>
                  <a:lnTo>
                    <a:pt x="923" y="29"/>
                  </a:lnTo>
                  <a:lnTo>
                    <a:pt x="968" y="35"/>
                  </a:lnTo>
                  <a:lnTo>
                    <a:pt x="1006" y="35"/>
                  </a:lnTo>
                  <a:lnTo>
                    <a:pt x="1079" y="29"/>
                  </a:lnTo>
                  <a:lnTo>
                    <a:pt x="1149" y="33"/>
                  </a:lnTo>
                  <a:lnTo>
                    <a:pt x="1212" y="40"/>
                  </a:lnTo>
                  <a:lnTo>
                    <a:pt x="1231" y="41"/>
                  </a:lnTo>
                  <a:lnTo>
                    <a:pt x="1316" y="37"/>
                  </a:lnTo>
                  <a:lnTo>
                    <a:pt x="1395" y="34"/>
                  </a:lnTo>
                  <a:lnTo>
                    <a:pt x="1414" y="32"/>
                  </a:lnTo>
                  <a:lnTo>
                    <a:pt x="1443" y="33"/>
                  </a:lnTo>
                  <a:lnTo>
                    <a:pt x="1525" y="36"/>
                  </a:lnTo>
                  <a:lnTo>
                    <a:pt x="1588" y="30"/>
                  </a:lnTo>
                  <a:lnTo>
                    <a:pt x="1621" y="32"/>
                  </a:lnTo>
                  <a:lnTo>
                    <a:pt x="1671" y="33"/>
                  </a:lnTo>
                  <a:lnTo>
                    <a:pt x="1714" y="29"/>
                  </a:lnTo>
                  <a:lnTo>
                    <a:pt x="1742" y="25"/>
                  </a:lnTo>
                  <a:lnTo>
                    <a:pt x="1781" y="32"/>
                  </a:lnTo>
                  <a:lnTo>
                    <a:pt x="1860" y="34"/>
                  </a:lnTo>
                  <a:lnTo>
                    <a:pt x="1913" y="25"/>
                  </a:lnTo>
                  <a:lnTo>
                    <a:pt x="1990" y="33"/>
                  </a:lnTo>
                  <a:lnTo>
                    <a:pt x="2046" y="33"/>
                  </a:lnTo>
                  <a:lnTo>
                    <a:pt x="2075" y="33"/>
                  </a:lnTo>
                  <a:lnTo>
                    <a:pt x="2093" y="47"/>
                  </a:lnTo>
                  <a:lnTo>
                    <a:pt x="2105" y="54"/>
                  </a:lnTo>
                  <a:lnTo>
                    <a:pt x="2115" y="68"/>
                  </a:lnTo>
                  <a:lnTo>
                    <a:pt x="2122" y="92"/>
                  </a:lnTo>
                  <a:lnTo>
                    <a:pt x="2128" y="124"/>
                  </a:lnTo>
                  <a:lnTo>
                    <a:pt x="2128" y="58"/>
                  </a:lnTo>
                  <a:lnTo>
                    <a:pt x="2128" y="41"/>
                  </a:lnTo>
                  <a:lnTo>
                    <a:pt x="2125" y="30"/>
                  </a:lnTo>
                  <a:lnTo>
                    <a:pt x="2120" y="16"/>
                  </a:lnTo>
                  <a:lnTo>
                    <a:pt x="2089" y="7"/>
                  </a:lnTo>
                  <a:lnTo>
                    <a:pt x="1974" y="6"/>
                  </a:lnTo>
                  <a:lnTo>
                    <a:pt x="1946" y="1"/>
                  </a:lnTo>
                  <a:lnTo>
                    <a:pt x="1855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8"/>
                  </a:lnTo>
                  <a:lnTo>
                    <a:pt x="1501" y="3"/>
                  </a:lnTo>
                  <a:lnTo>
                    <a:pt x="1453" y="6"/>
                  </a:lnTo>
                  <a:lnTo>
                    <a:pt x="1366" y="10"/>
                  </a:lnTo>
                  <a:lnTo>
                    <a:pt x="1311" y="6"/>
                  </a:lnTo>
                  <a:lnTo>
                    <a:pt x="1256" y="6"/>
                  </a:lnTo>
                  <a:lnTo>
                    <a:pt x="1212" y="6"/>
                  </a:lnTo>
                  <a:lnTo>
                    <a:pt x="1164" y="9"/>
                  </a:lnTo>
                  <a:lnTo>
                    <a:pt x="1135" y="4"/>
                  </a:lnTo>
                  <a:lnTo>
                    <a:pt x="1031" y="6"/>
                  </a:lnTo>
                  <a:lnTo>
                    <a:pt x="1000" y="6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6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6"/>
                  </a:lnTo>
                  <a:lnTo>
                    <a:pt x="5" y="18"/>
                  </a:lnTo>
                  <a:lnTo>
                    <a:pt x="1" y="37"/>
                  </a:lnTo>
                  <a:lnTo>
                    <a:pt x="0" y="56"/>
                  </a:lnTo>
                  <a:lnTo>
                    <a:pt x="0" y="7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9" name="Freeform 26"/>
            <p:cNvSpPr>
              <a:spLocks/>
            </p:cNvSpPr>
            <p:nvPr/>
          </p:nvSpPr>
          <p:spPr bwMode="auto">
            <a:xfrm>
              <a:off x="3574" y="363"/>
              <a:ext cx="2128" cy="65"/>
            </a:xfrm>
            <a:custGeom>
              <a:avLst/>
              <a:gdLst>
                <a:gd name="T0" fmla="*/ 0 w 2128"/>
                <a:gd name="T1" fmla="*/ 15 h 65"/>
                <a:gd name="T2" fmla="*/ 6 w 2128"/>
                <a:gd name="T3" fmla="*/ 12 h 65"/>
                <a:gd name="T4" fmla="*/ 8 w 2128"/>
                <a:gd name="T5" fmla="*/ 40 h 65"/>
                <a:gd name="T6" fmla="*/ 27 w 2128"/>
                <a:gd name="T7" fmla="*/ 52 h 65"/>
                <a:gd name="T8" fmla="*/ 59 w 2128"/>
                <a:gd name="T9" fmla="*/ 49 h 65"/>
                <a:gd name="T10" fmla="*/ 110 w 2128"/>
                <a:gd name="T11" fmla="*/ 49 h 65"/>
                <a:gd name="T12" fmla="*/ 162 w 2128"/>
                <a:gd name="T13" fmla="*/ 50 h 65"/>
                <a:gd name="T14" fmla="*/ 192 w 2128"/>
                <a:gd name="T15" fmla="*/ 51 h 65"/>
                <a:gd name="T16" fmla="*/ 248 w 2128"/>
                <a:gd name="T17" fmla="*/ 48 h 65"/>
                <a:gd name="T18" fmla="*/ 327 w 2128"/>
                <a:gd name="T19" fmla="*/ 51 h 65"/>
                <a:gd name="T20" fmla="*/ 413 w 2128"/>
                <a:gd name="T21" fmla="*/ 51 h 65"/>
                <a:gd name="T22" fmla="*/ 479 w 2128"/>
                <a:gd name="T23" fmla="*/ 53 h 65"/>
                <a:gd name="T24" fmla="*/ 517 w 2128"/>
                <a:gd name="T25" fmla="*/ 52 h 65"/>
                <a:gd name="T26" fmla="*/ 645 w 2128"/>
                <a:gd name="T27" fmla="*/ 53 h 65"/>
                <a:gd name="T28" fmla="*/ 725 w 2128"/>
                <a:gd name="T29" fmla="*/ 49 h 65"/>
                <a:gd name="T30" fmla="*/ 805 w 2128"/>
                <a:gd name="T31" fmla="*/ 50 h 65"/>
                <a:gd name="T32" fmla="*/ 869 w 2128"/>
                <a:gd name="T33" fmla="*/ 50 h 65"/>
                <a:gd name="T34" fmla="*/ 968 w 2128"/>
                <a:gd name="T35" fmla="*/ 49 h 65"/>
                <a:gd name="T36" fmla="*/ 1044 w 2128"/>
                <a:gd name="T37" fmla="*/ 46 h 65"/>
                <a:gd name="T38" fmla="*/ 1157 w 2128"/>
                <a:gd name="T39" fmla="*/ 47 h 65"/>
                <a:gd name="T40" fmla="*/ 1295 w 2128"/>
                <a:gd name="T41" fmla="*/ 49 h 65"/>
                <a:gd name="T42" fmla="*/ 1377 w 2128"/>
                <a:gd name="T43" fmla="*/ 46 h 65"/>
                <a:gd name="T44" fmla="*/ 1412 w 2128"/>
                <a:gd name="T45" fmla="*/ 51 h 65"/>
                <a:gd name="T46" fmla="*/ 1519 w 2128"/>
                <a:gd name="T47" fmla="*/ 51 h 65"/>
                <a:gd name="T48" fmla="*/ 1606 w 2128"/>
                <a:gd name="T49" fmla="*/ 51 h 65"/>
                <a:gd name="T50" fmla="*/ 1636 w 2128"/>
                <a:gd name="T51" fmla="*/ 48 h 65"/>
                <a:gd name="T52" fmla="*/ 1686 w 2128"/>
                <a:gd name="T53" fmla="*/ 51 h 65"/>
                <a:gd name="T54" fmla="*/ 1712 w 2128"/>
                <a:gd name="T55" fmla="*/ 52 h 65"/>
                <a:gd name="T56" fmla="*/ 1782 w 2128"/>
                <a:gd name="T57" fmla="*/ 51 h 65"/>
                <a:gd name="T58" fmla="*/ 1841 w 2128"/>
                <a:gd name="T59" fmla="*/ 50 h 65"/>
                <a:gd name="T60" fmla="*/ 1937 w 2128"/>
                <a:gd name="T61" fmla="*/ 48 h 65"/>
                <a:gd name="T62" fmla="*/ 2072 w 2128"/>
                <a:gd name="T63" fmla="*/ 47 h 65"/>
                <a:gd name="T64" fmla="*/ 2104 w 2128"/>
                <a:gd name="T65" fmla="*/ 42 h 65"/>
                <a:gd name="T66" fmla="*/ 2120 w 2128"/>
                <a:gd name="T67" fmla="*/ 27 h 65"/>
                <a:gd name="T68" fmla="*/ 2127 w 2128"/>
                <a:gd name="T69" fmla="*/ 40 h 65"/>
                <a:gd name="T70" fmla="*/ 2124 w 2128"/>
                <a:gd name="T71" fmla="*/ 51 h 65"/>
                <a:gd name="T72" fmla="*/ 2107 w 2128"/>
                <a:gd name="T73" fmla="*/ 61 h 65"/>
                <a:gd name="T74" fmla="*/ 1972 w 2128"/>
                <a:gd name="T75" fmla="*/ 61 h 65"/>
                <a:gd name="T76" fmla="*/ 1854 w 2128"/>
                <a:gd name="T77" fmla="*/ 63 h 65"/>
                <a:gd name="T78" fmla="*/ 1800 w 2128"/>
                <a:gd name="T79" fmla="*/ 64 h 65"/>
                <a:gd name="T80" fmla="*/ 1739 w 2128"/>
                <a:gd name="T81" fmla="*/ 64 h 65"/>
                <a:gd name="T82" fmla="*/ 1628 w 2128"/>
                <a:gd name="T83" fmla="*/ 60 h 65"/>
                <a:gd name="T84" fmla="*/ 1493 w 2128"/>
                <a:gd name="T85" fmla="*/ 59 h 65"/>
                <a:gd name="T86" fmla="*/ 1382 w 2128"/>
                <a:gd name="T87" fmla="*/ 61 h 65"/>
                <a:gd name="T88" fmla="*/ 1310 w 2128"/>
                <a:gd name="T89" fmla="*/ 61 h 65"/>
                <a:gd name="T90" fmla="*/ 1256 w 2128"/>
                <a:gd name="T91" fmla="*/ 61 h 65"/>
                <a:gd name="T92" fmla="*/ 1212 w 2128"/>
                <a:gd name="T93" fmla="*/ 62 h 65"/>
                <a:gd name="T94" fmla="*/ 1163 w 2128"/>
                <a:gd name="T95" fmla="*/ 60 h 65"/>
                <a:gd name="T96" fmla="*/ 1106 w 2128"/>
                <a:gd name="T97" fmla="*/ 63 h 65"/>
                <a:gd name="T98" fmla="*/ 1030 w 2128"/>
                <a:gd name="T99" fmla="*/ 62 h 65"/>
                <a:gd name="T100" fmla="*/ 971 w 2128"/>
                <a:gd name="T101" fmla="*/ 62 h 65"/>
                <a:gd name="T102" fmla="*/ 885 w 2128"/>
                <a:gd name="T103" fmla="*/ 64 h 65"/>
                <a:gd name="T104" fmla="*/ 784 w 2128"/>
                <a:gd name="T105" fmla="*/ 64 h 65"/>
                <a:gd name="T106" fmla="*/ 692 w 2128"/>
                <a:gd name="T107" fmla="*/ 64 h 65"/>
                <a:gd name="T108" fmla="*/ 609 w 2128"/>
                <a:gd name="T109" fmla="*/ 61 h 65"/>
                <a:gd name="T110" fmla="*/ 534 w 2128"/>
                <a:gd name="T111" fmla="*/ 62 h 65"/>
                <a:gd name="T112" fmla="*/ 401 w 2128"/>
                <a:gd name="T113" fmla="*/ 63 h 65"/>
                <a:gd name="T114" fmla="*/ 256 w 2128"/>
                <a:gd name="T115" fmla="*/ 62 h 65"/>
                <a:gd name="T116" fmla="*/ 19 w 2128"/>
                <a:gd name="T117" fmla="*/ 61 h 65"/>
                <a:gd name="T118" fmla="*/ 1 w 2128"/>
                <a:gd name="T119" fmla="*/ 49 h 65"/>
                <a:gd name="T120" fmla="*/ 0 w 2128"/>
                <a:gd name="T121" fmla="*/ 32 h 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8" h="65">
                  <a:moveTo>
                    <a:pt x="0" y="32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2"/>
                  </a:lnTo>
                  <a:lnTo>
                    <a:pt x="8" y="40"/>
                  </a:lnTo>
                  <a:lnTo>
                    <a:pt x="15" y="49"/>
                  </a:lnTo>
                  <a:lnTo>
                    <a:pt x="27" y="52"/>
                  </a:lnTo>
                  <a:lnTo>
                    <a:pt x="40" y="50"/>
                  </a:lnTo>
                  <a:lnTo>
                    <a:pt x="59" y="49"/>
                  </a:lnTo>
                  <a:lnTo>
                    <a:pt x="91" y="48"/>
                  </a:lnTo>
                  <a:lnTo>
                    <a:pt x="110" y="49"/>
                  </a:lnTo>
                  <a:lnTo>
                    <a:pt x="127" y="49"/>
                  </a:lnTo>
                  <a:lnTo>
                    <a:pt x="162" y="50"/>
                  </a:lnTo>
                  <a:lnTo>
                    <a:pt x="175" y="51"/>
                  </a:lnTo>
                  <a:lnTo>
                    <a:pt x="192" y="51"/>
                  </a:lnTo>
                  <a:lnTo>
                    <a:pt x="219" y="49"/>
                  </a:lnTo>
                  <a:lnTo>
                    <a:pt x="248" y="48"/>
                  </a:lnTo>
                  <a:lnTo>
                    <a:pt x="284" y="48"/>
                  </a:lnTo>
                  <a:lnTo>
                    <a:pt x="327" y="51"/>
                  </a:lnTo>
                  <a:lnTo>
                    <a:pt x="383" y="53"/>
                  </a:lnTo>
                  <a:lnTo>
                    <a:pt x="413" y="51"/>
                  </a:lnTo>
                  <a:lnTo>
                    <a:pt x="431" y="53"/>
                  </a:lnTo>
                  <a:lnTo>
                    <a:pt x="479" y="53"/>
                  </a:lnTo>
                  <a:lnTo>
                    <a:pt x="496" y="50"/>
                  </a:lnTo>
                  <a:lnTo>
                    <a:pt x="517" y="52"/>
                  </a:lnTo>
                  <a:lnTo>
                    <a:pt x="574" y="52"/>
                  </a:lnTo>
                  <a:lnTo>
                    <a:pt x="645" y="53"/>
                  </a:lnTo>
                  <a:lnTo>
                    <a:pt x="669" y="51"/>
                  </a:lnTo>
                  <a:lnTo>
                    <a:pt x="725" y="49"/>
                  </a:lnTo>
                  <a:lnTo>
                    <a:pt x="762" y="48"/>
                  </a:lnTo>
                  <a:lnTo>
                    <a:pt x="805" y="50"/>
                  </a:lnTo>
                  <a:lnTo>
                    <a:pt x="835" y="52"/>
                  </a:lnTo>
                  <a:lnTo>
                    <a:pt x="869" y="50"/>
                  </a:lnTo>
                  <a:lnTo>
                    <a:pt x="929" y="52"/>
                  </a:lnTo>
                  <a:lnTo>
                    <a:pt x="968" y="49"/>
                  </a:lnTo>
                  <a:lnTo>
                    <a:pt x="1005" y="49"/>
                  </a:lnTo>
                  <a:lnTo>
                    <a:pt x="1044" y="46"/>
                  </a:lnTo>
                  <a:lnTo>
                    <a:pt x="1093" y="50"/>
                  </a:lnTo>
                  <a:lnTo>
                    <a:pt x="1157" y="47"/>
                  </a:lnTo>
                  <a:lnTo>
                    <a:pt x="1230" y="47"/>
                  </a:lnTo>
                  <a:lnTo>
                    <a:pt x="1295" y="49"/>
                  </a:lnTo>
                  <a:lnTo>
                    <a:pt x="1334" y="46"/>
                  </a:lnTo>
                  <a:lnTo>
                    <a:pt x="1377" y="46"/>
                  </a:lnTo>
                  <a:lnTo>
                    <a:pt x="1394" y="50"/>
                  </a:lnTo>
                  <a:lnTo>
                    <a:pt x="1412" y="51"/>
                  </a:lnTo>
                  <a:lnTo>
                    <a:pt x="1469" y="49"/>
                  </a:lnTo>
                  <a:lnTo>
                    <a:pt x="1519" y="51"/>
                  </a:lnTo>
                  <a:lnTo>
                    <a:pt x="1587" y="51"/>
                  </a:lnTo>
                  <a:lnTo>
                    <a:pt x="1606" y="51"/>
                  </a:lnTo>
                  <a:lnTo>
                    <a:pt x="1619" y="51"/>
                  </a:lnTo>
                  <a:lnTo>
                    <a:pt x="1636" y="48"/>
                  </a:lnTo>
                  <a:lnTo>
                    <a:pt x="1670" y="50"/>
                  </a:lnTo>
                  <a:lnTo>
                    <a:pt x="1686" y="51"/>
                  </a:lnTo>
                  <a:lnTo>
                    <a:pt x="1698" y="50"/>
                  </a:lnTo>
                  <a:lnTo>
                    <a:pt x="1712" y="52"/>
                  </a:lnTo>
                  <a:lnTo>
                    <a:pt x="1739" y="49"/>
                  </a:lnTo>
                  <a:lnTo>
                    <a:pt x="1782" y="51"/>
                  </a:lnTo>
                  <a:lnTo>
                    <a:pt x="1824" y="48"/>
                  </a:lnTo>
                  <a:lnTo>
                    <a:pt x="1841" y="50"/>
                  </a:lnTo>
                  <a:lnTo>
                    <a:pt x="1859" y="50"/>
                  </a:lnTo>
                  <a:lnTo>
                    <a:pt x="1937" y="48"/>
                  </a:lnTo>
                  <a:lnTo>
                    <a:pt x="2013" y="50"/>
                  </a:lnTo>
                  <a:lnTo>
                    <a:pt x="2072" y="47"/>
                  </a:lnTo>
                  <a:lnTo>
                    <a:pt x="2092" y="45"/>
                  </a:lnTo>
                  <a:lnTo>
                    <a:pt x="2104" y="42"/>
                  </a:lnTo>
                  <a:lnTo>
                    <a:pt x="2113" y="36"/>
                  </a:lnTo>
                  <a:lnTo>
                    <a:pt x="2120" y="27"/>
                  </a:lnTo>
                  <a:lnTo>
                    <a:pt x="2127" y="14"/>
                  </a:lnTo>
                  <a:lnTo>
                    <a:pt x="2127" y="40"/>
                  </a:lnTo>
                  <a:lnTo>
                    <a:pt x="2127" y="47"/>
                  </a:lnTo>
                  <a:lnTo>
                    <a:pt x="2124" y="51"/>
                  </a:lnTo>
                  <a:lnTo>
                    <a:pt x="2118" y="57"/>
                  </a:lnTo>
                  <a:lnTo>
                    <a:pt x="2107" y="61"/>
                  </a:lnTo>
                  <a:lnTo>
                    <a:pt x="2029" y="64"/>
                  </a:lnTo>
                  <a:lnTo>
                    <a:pt x="1972" y="61"/>
                  </a:lnTo>
                  <a:lnTo>
                    <a:pt x="1945" y="63"/>
                  </a:lnTo>
                  <a:lnTo>
                    <a:pt x="1854" y="63"/>
                  </a:lnTo>
                  <a:lnTo>
                    <a:pt x="1828" y="62"/>
                  </a:lnTo>
                  <a:lnTo>
                    <a:pt x="1800" y="64"/>
                  </a:lnTo>
                  <a:lnTo>
                    <a:pt x="1772" y="62"/>
                  </a:lnTo>
                  <a:lnTo>
                    <a:pt x="1739" y="64"/>
                  </a:lnTo>
                  <a:lnTo>
                    <a:pt x="1653" y="63"/>
                  </a:lnTo>
                  <a:lnTo>
                    <a:pt x="1628" y="60"/>
                  </a:lnTo>
                  <a:lnTo>
                    <a:pt x="1547" y="63"/>
                  </a:lnTo>
                  <a:lnTo>
                    <a:pt x="1493" y="59"/>
                  </a:lnTo>
                  <a:lnTo>
                    <a:pt x="1430" y="63"/>
                  </a:lnTo>
                  <a:lnTo>
                    <a:pt x="1382" y="61"/>
                  </a:lnTo>
                  <a:lnTo>
                    <a:pt x="1336" y="63"/>
                  </a:lnTo>
                  <a:lnTo>
                    <a:pt x="1310" y="61"/>
                  </a:lnTo>
                  <a:lnTo>
                    <a:pt x="1287" y="61"/>
                  </a:lnTo>
                  <a:lnTo>
                    <a:pt x="1256" y="61"/>
                  </a:lnTo>
                  <a:lnTo>
                    <a:pt x="1235" y="60"/>
                  </a:lnTo>
                  <a:lnTo>
                    <a:pt x="1212" y="62"/>
                  </a:lnTo>
                  <a:lnTo>
                    <a:pt x="1188" y="60"/>
                  </a:lnTo>
                  <a:lnTo>
                    <a:pt x="1163" y="60"/>
                  </a:lnTo>
                  <a:lnTo>
                    <a:pt x="1134" y="62"/>
                  </a:lnTo>
                  <a:lnTo>
                    <a:pt x="1106" y="63"/>
                  </a:lnTo>
                  <a:lnTo>
                    <a:pt x="1075" y="63"/>
                  </a:lnTo>
                  <a:lnTo>
                    <a:pt x="1030" y="62"/>
                  </a:lnTo>
                  <a:lnTo>
                    <a:pt x="998" y="63"/>
                  </a:lnTo>
                  <a:lnTo>
                    <a:pt x="971" y="62"/>
                  </a:lnTo>
                  <a:lnTo>
                    <a:pt x="945" y="62"/>
                  </a:lnTo>
                  <a:lnTo>
                    <a:pt x="885" y="64"/>
                  </a:lnTo>
                  <a:lnTo>
                    <a:pt x="837" y="61"/>
                  </a:lnTo>
                  <a:lnTo>
                    <a:pt x="784" y="64"/>
                  </a:lnTo>
                  <a:lnTo>
                    <a:pt x="740" y="62"/>
                  </a:lnTo>
                  <a:lnTo>
                    <a:pt x="692" y="64"/>
                  </a:lnTo>
                  <a:lnTo>
                    <a:pt x="652" y="62"/>
                  </a:lnTo>
                  <a:lnTo>
                    <a:pt x="609" y="61"/>
                  </a:lnTo>
                  <a:lnTo>
                    <a:pt x="569" y="62"/>
                  </a:lnTo>
                  <a:lnTo>
                    <a:pt x="534" y="62"/>
                  </a:lnTo>
                  <a:lnTo>
                    <a:pt x="431" y="62"/>
                  </a:lnTo>
                  <a:lnTo>
                    <a:pt x="401" y="63"/>
                  </a:lnTo>
                  <a:lnTo>
                    <a:pt x="311" y="62"/>
                  </a:lnTo>
                  <a:lnTo>
                    <a:pt x="256" y="62"/>
                  </a:lnTo>
                  <a:lnTo>
                    <a:pt x="103" y="61"/>
                  </a:lnTo>
                  <a:lnTo>
                    <a:pt x="19" y="61"/>
                  </a:lnTo>
                  <a:lnTo>
                    <a:pt x="4" y="56"/>
                  </a:lnTo>
                  <a:lnTo>
                    <a:pt x="1" y="49"/>
                  </a:lnTo>
                  <a:lnTo>
                    <a:pt x="0" y="41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7970" r:id="rId1"/>
    <p:sldLayoutId id="2147487971" r:id="rId2"/>
    <p:sldLayoutId id="2147487972" r:id="rId3"/>
    <p:sldLayoutId id="2147487973" r:id="rId4"/>
    <p:sldLayoutId id="2147487974" r:id="rId5"/>
    <p:sldLayoutId id="2147487975" r:id="rId6"/>
    <p:sldLayoutId id="2147487976" r:id="rId7"/>
    <p:sldLayoutId id="2147487977" r:id="rId8"/>
    <p:sldLayoutId id="2147487978" r:id="rId9"/>
    <p:sldLayoutId id="2147487979" r:id="rId10"/>
    <p:sldLayoutId id="2147487980" r:id="rId11"/>
    <p:sldLayoutId id="2147487981" r:id="rId12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4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4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4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4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4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4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4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4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4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4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4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4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4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4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4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4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4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4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4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4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219075" y="1622425"/>
            <a:ext cx="8801100" cy="5045075"/>
            <a:chOff x="138" y="1022"/>
            <a:chExt cx="5544" cy="3178"/>
          </a:xfrm>
        </p:grpSpPr>
        <p:grpSp>
          <p:nvGrpSpPr>
            <p:cNvPr id="18440" name="Group 3"/>
            <p:cNvGrpSpPr>
              <a:grpSpLocks/>
            </p:cNvGrpSpPr>
            <p:nvPr/>
          </p:nvGrpSpPr>
          <p:grpSpPr bwMode="auto">
            <a:xfrm>
              <a:off x="138" y="1022"/>
              <a:ext cx="5232" cy="95"/>
              <a:chOff x="138" y="1022"/>
              <a:chExt cx="5232" cy="95"/>
            </a:xfrm>
          </p:grpSpPr>
          <p:sp>
            <p:nvSpPr>
              <p:cNvPr id="18456" name="Freeform 4"/>
              <p:cNvSpPr>
                <a:spLocks/>
              </p:cNvSpPr>
              <p:nvPr/>
            </p:nvSpPr>
            <p:spPr bwMode="auto">
              <a:xfrm>
                <a:off x="138" y="1032"/>
                <a:ext cx="5221" cy="85"/>
              </a:xfrm>
              <a:custGeom>
                <a:avLst/>
                <a:gdLst>
                  <a:gd name="T0" fmla="*/ 167 w 5221"/>
                  <a:gd name="T1" fmla="*/ 8 h 85"/>
                  <a:gd name="T2" fmla="*/ 355 w 5221"/>
                  <a:gd name="T3" fmla="*/ 16 h 85"/>
                  <a:gd name="T4" fmla="*/ 491 w 5221"/>
                  <a:gd name="T5" fmla="*/ 33 h 85"/>
                  <a:gd name="T6" fmla="*/ 731 w 5221"/>
                  <a:gd name="T7" fmla="*/ 33 h 85"/>
                  <a:gd name="T8" fmla="*/ 950 w 5221"/>
                  <a:gd name="T9" fmla="*/ 33 h 85"/>
                  <a:gd name="T10" fmla="*/ 1137 w 5221"/>
                  <a:gd name="T11" fmla="*/ 0 h 85"/>
                  <a:gd name="T12" fmla="*/ 1336 w 5221"/>
                  <a:gd name="T13" fmla="*/ 8 h 85"/>
                  <a:gd name="T14" fmla="*/ 1545 w 5221"/>
                  <a:gd name="T15" fmla="*/ 25 h 85"/>
                  <a:gd name="T16" fmla="*/ 1733 w 5221"/>
                  <a:gd name="T17" fmla="*/ 25 h 85"/>
                  <a:gd name="T18" fmla="*/ 1984 w 5221"/>
                  <a:gd name="T19" fmla="*/ 25 h 85"/>
                  <a:gd name="T20" fmla="*/ 2234 w 5221"/>
                  <a:gd name="T21" fmla="*/ 25 h 85"/>
                  <a:gd name="T22" fmla="*/ 2464 w 5221"/>
                  <a:gd name="T23" fmla="*/ 25 h 85"/>
                  <a:gd name="T24" fmla="*/ 2651 w 5221"/>
                  <a:gd name="T25" fmla="*/ 25 h 85"/>
                  <a:gd name="T26" fmla="*/ 2819 w 5221"/>
                  <a:gd name="T27" fmla="*/ 25 h 85"/>
                  <a:gd name="T28" fmla="*/ 3038 w 5221"/>
                  <a:gd name="T29" fmla="*/ 33 h 85"/>
                  <a:gd name="T30" fmla="*/ 3152 w 5221"/>
                  <a:gd name="T31" fmla="*/ 59 h 85"/>
                  <a:gd name="T32" fmla="*/ 3320 w 5221"/>
                  <a:gd name="T33" fmla="*/ 50 h 85"/>
                  <a:gd name="T34" fmla="*/ 3643 w 5221"/>
                  <a:gd name="T35" fmla="*/ 50 h 85"/>
                  <a:gd name="T36" fmla="*/ 3832 w 5221"/>
                  <a:gd name="T37" fmla="*/ 25 h 85"/>
                  <a:gd name="T38" fmla="*/ 3987 w 5221"/>
                  <a:gd name="T39" fmla="*/ 8 h 85"/>
                  <a:gd name="T40" fmla="*/ 4227 w 5221"/>
                  <a:gd name="T41" fmla="*/ 8 h 85"/>
                  <a:gd name="T42" fmla="*/ 4437 w 5221"/>
                  <a:gd name="T43" fmla="*/ 33 h 85"/>
                  <a:gd name="T44" fmla="*/ 4687 w 5221"/>
                  <a:gd name="T45" fmla="*/ 33 h 85"/>
                  <a:gd name="T46" fmla="*/ 4834 w 5221"/>
                  <a:gd name="T47" fmla="*/ 33 h 85"/>
                  <a:gd name="T48" fmla="*/ 5074 w 5221"/>
                  <a:gd name="T49" fmla="*/ 33 h 85"/>
                  <a:gd name="T50" fmla="*/ 5199 w 5221"/>
                  <a:gd name="T51" fmla="*/ 76 h 85"/>
                  <a:gd name="T52" fmla="*/ 4938 w 5221"/>
                  <a:gd name="T53" fmla="*/ 67 h 85"/>
                  <a:gd name="T54" fmla="*/ 4719 w 5221"/>
                  <a:gd name="T55" fmla="*/ 67 h 85"/>
                  <a:gd name="T56" fmla="*/ 4499 w 5221"/>
                  <a:gd name="T57" fmla="*/ 76 h 85"/>
                  <a:gd name="T58" fmla="*/ 4312 w 5221"/>
                  <a:gd name="T59" fmla="*/ 84 h 85"/>
                  <a:gd name="T60" fmla="*/ 4029 w 5221"/>
                  <a:gd name="T61" fmla="*/ 76 h 85"/>
                  <a:gd name="T62" fmla="*/ 3821 w 5221"/>
                  <a:gd name="T63" fmla="*/ 59 h 85"/>
                  <a:gd name="T64" fmla="*/ 3612 w 5221"/>
                  <a:gd name="T65" fmla="*/ 59 h 85"/>
                  <a:gd name="T66" fmla="*/ 3456 w 5221"/>
                  <a:gd name="T67" fmla="*/ 76 h 85"/>
                  <a:gd name="T68" fmla="*/ 3205 w 5221"/>
                  <a:gd name="T69" fmla="*/ 84 h 85"/>
                  <a:gd name="T70" fmla="*/ 2944 w 5221"/>
                  <a:gd name="T71" fmla="*/ 76 h 85"/>
                  <a:gd name="T72" fmla="*/ 2651 w 5221"/>
                  <a:gd name="T73" fmla="*/ 84 h 85"/>
                  <a:gd name="T74" fmla="*/ 2432 w 5221"/>
                  <a:gd name="T75" fmla="*/ 76 h 85"/>
                  <a:gd name="T76" fmla="*/ 2192 w 5221"/>
                  <a:gd name="T77" fmla="*/ 76 h 85"/>
                  <a:gd name="T78" fmla="*/ 2014 w 5221"/>
                  <a:gd name="T79" fmla="*/ 59 h 85"/>
                  <a:gd name="T80" fmla="*/ 1837 w 5221"/>
                  <a:gd name="T81" fmla="*/ 67 h 85"/>
                  <a:gd name="T82" fmla="*/ 1628 w 5221"/>
                  <a:gd name="T83" fmla="*/ 76 h 85"/>
                  <a:gd name="T84" fmla="*/ 1451 w 5221"/>
                  <a:gd name="T85" fmla="*/ 59 h 85"/>
                  <a:gd name="T86" fmla="*/ 1211 w 5221"/>
                  <a:gd name="T87" fmla="*/ 59 h 85"/>
                  <a:gd name="T88" fmla="*/ 876 w 5221"/>
                  <a:gd name="T89" fmla="*/ 67 h 85"/>
                  <a:gd name="T90" fmla="*/ 668 w 5221"/>
                  <a:gd name="T91" fmla="*/ 59 h 85"/>
                  <a:gd name="T92" fmla="*/ 521 w 5221"/>
                  <a:gd name="T93" fmla="*/ 42 h 85"/>
                  <a:gd name="T94" fmla="*/ 324 w 5221"/>
                  <a:gd name="T95" fmla="*/ 50 h 85"/>
                  <a:gd name="T96" fmla="*/ 135 w 5221"/>
                  <a:gd name="T97" fmla="*/ 50 h 8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5221" h="85">
                    <a:moveTo>
                      <a:pt x="0" y="25"/>
                    </a:moveTo>
                    <a:lnTo>
                      <a:pt x="94" y="16"/>
                    </a:lnTo>
                    <a:lnTo>
                      <a:pt x="125" y="8"/>
                    </a:lnTo>
                    <a:lnTo>
                      <a:pt x="167" y="8"/>
                    </a:lnTo>
                    <a:lnTo>
                      <a:pt x="198" y="8"/>
                    </a:lnTo>
                    <a:lnTo>
                      <a:pt x="240" y="8"/>
                    </a:lnTo>
                    <a:lnTo>
                      <a:pt x="324" y="8"/>
                    </a:lnTo>
                    <a:lnTo>
                      <a:pt x="355" y="16"/>
                    </a:lnTo>
                    <a:lnTo>
                      <a:pt x="386" y="16"/>
                    </a:lnTo>
                    <a:lnTo>
                      <a:pt x="428" y="25"/>
                    </a:lnTo>
                    <a:lnTo>
                      <a:pt x="459" y="33"/>
                    </a:lnTo>
                    <a:lnTo>
                      <a:pt x="491" y="33"/>
                    </a:lnTo>
                    <a:lnTo>
                      <a:pt x="574" y="33"/>
                    </a:lnTo>
                    <a:lnTo>
                      <a:pt x="616" y="33"/>
                    </a:lnTo>
                    <a:lnTo>
                      <a:pt x="657" y="33"/>
                    </a:lnTo>
                    <a:lnTo>
                      <a:pt x="731" y="33"/>
                    </a:lnTo>
                    <a:lnTo>
                      <a:pt x="793" y="33"/>
                    </a:lnTo>
                    <a:lnTo>
                      <a:pt x="856" y="33"/>
                    </a:lnTo>
                    <a:lnTo>
                      <a:pt x="918" y="33"/>
                    </a:lnTo>
                    <a:lnTo>
                      <a:pt x="950" y="33"/>
                    </a:lnTo>
                    <a:lnTo>
                      <a:pt x="1023" y="25"/>
                    </a:lnTo>
                    <a:lnTo>
                      <a:pt x="1065" y="16"/>
                    </a:lnTo>
                    <a:lnTo>
                      <a:pt x="1107" y="0"/>
                    </a:lnTo>
                    <a:lnTo>
                      <a:pt x="1137" y="0"/>
                    </a:lnTo>
                    <a:lnTo>
                      <a:pt x="1169" y="0"/>
                    </a:lnTo>
                    <a:lnTo>
                      <a:pt x="1232" y="0"/>
                    </a:lnTo>
                    <a:lnTo>
                      <a:pt x="1273" y="8"/>
                    </a:lnTo>
                    <a:lnTo>
                      <a:pt x="1336" y="8"/>
                    </a:lnTo>
                    <a:lnTo>
                      <a:pt x="1398" y="8"/>
                    </a:lnTo>
                    <a:lnTo>
                      <a:pt x="1420" y="16"/>
                    </a:lnTo>
                    <a:lnTo>
                      <a:pt x="1483" y="16"/>
                    </a:lnTo>
                    <a:lnTo>
                      <a:pt x="1545" y="25"/>
                    </a:lnTo>
                    <a:lnTo>
                      <a:pt x="1608" y="25"/>
                    </a:lnTo>
                    <a:lnTo>
                      <a:pt x="1649" y="25"/>
                    </a:lnTo>
                    <a:lnTo>
                      <a:pt x="1691" y="25"/>
                    </a:lnTo>
                    <a:lnTo>
                      <a:pt x="1733" y="25"/>
                    </a:lnTo>
                    <a:lnTo>
                      <a:pt x="1774" y="25"/>
                    </a:lnTo>
                    <a:lnTo>
                      <a:pt x="1816" y="16"/>
                    </a:lnTo>
                    <a:lnTo>
                      <a:pt x="1900" y="16"/>
                    </a:lnTo>
                    <a:lnTo>
                      <a:pt x="1984" y="25"/>
                    </a:lnTo>
                    <a:lnTo>
                      <a:pt x="2046" y="25"/>
                    </a:lnTo>
                    <a:lnTo>
                      <a:pt x="2109" y="25"/>
                    </a:lnTo>
                    <a:lnTo>
                      <a:pt x="2171" y="25"/>
                    </a:lnTo>
                    <a:lnTo>
                      <a:pt x="2234" y="25"/>
                    </a:lnTo>
                    <a:lnTo>
                      <a:pt x="2265" y="25"/>
                    </a:lnTo>
                    <a:lnTo>
                      <a:pt x="2307" y="25"/>
                    </a:lnTo>
                    <a:lnTo>
                      <a:pt x="2390" y="25"/>
                    </a:lnTo>
                    <a:lnTo>
                      <a:pt x="2464" y="25"/>
                    </a:lnTo>
                    <a:lnTo>
                      <a:pt x="2505" y="25"/>
                    </a:lnTo>
                    <a:lnTo>
                      <a:pt x="2547" y="25"/>
                    </a:lnTo>
                    <a:lnTo>
                      <a:pt x="2589" y="25"/>
                    </a:lnTo>
                    <a:lnTo>
                      <a:pt x="2651" y="25"/>
                    </a:lnTo>
                    <a:lnTo>
                      <a:pt x="2693" y="25"/>
                    </a:lnTo>
                    <a:lnTo>
                      <a:pt x="2725" y="25"/>
                    </a:lnTo>
                    <a:lnTo>
                      <a:pt x="2756" y="25"/>
                    </a:lnTo>
                    <a:lnTo>
                      <a:pt x="2819" y="25"/>
                    </a:lnTo>
                    <a:lnTo>
                      <a:pt x="2881" y="25"/>
                    </a:lnTo>
                    <a:lnTo>
                      <a:pt x="2965" y="25"/>
                    </a:lnTo>
                    <a:lnTo>
                      <a:pt x="3006" y="33"/>
                    </a:lnTo>
                    <a:lnTo>
                      <a:pt x="3038" y="33"/>
                    </a:lnTo>
                    <a:lnTo>
                      <a:pt x="3069" y="33"/>
                    </a:lnTo>
                    <a:lnTo>
                      <a:pt x="3101" y="59"/>
                    </a:lnTo>
                    <a:lnTo>
                      <a:pt x="3131" y="84"/>
                    </a:lnTo>
                    <a:lnTo>
                      <a:pt x="3152" y="59"/>
                    </a:lnTo>
                    <a:lnTo>
                      <a:pt x="3216" y="67"/>
                    </a:lnTo>
                    <a:lnTo>
                      <a:pt x="3246" y="67"/>
                    </a:lnTo>
                    <a:lnTo>
                      <a:pt x="3288" y="59"/>
                    </a:lnTo>
                    <a:lnTo>
                      <a:pt x="3320" y="50"/>
                    </a:lnTo>
                    <a:lnTo>
                      <a:pt x="3351" y="50"/>
                    </a:lnTo>
                    <a:lnTo>
                      <a:pt x="3435" y="50"/>
                    </a:lnTo>
                    <a:lnTo>
                      <a:pt x="3539" y="50"/>
                    </a:lnTo>
                    <a:lnTo>
                      <a:pt x="3643" y="50"/>
                    </a:lnTo>
                    <a:lnTo>
                      <a:pt x="3706" y="50"/>
                    </a:lnTo>
                    <a:lnTo>
                      <a:pt x="3768" y="42"/>
                    </a:lnTo>
                    <a:lnTo>
                      <a:pt x="3810" y="33"/>
                    </a:lnTo>
                    <a:lnTo>
                      <a:pt x="3832" y="25"/>
                    </a:lnTo>
                    <a:lnTo>
                      <a:pt x="3862" y="16"/>
                    </a:lnTo>
                    <a:lnTo>
                      <a:pt x="3894" y="8"/>
                    </a:lnTo>
                    <a:lnTo>
                      <a:pt x="3957" y="8"/>
                    </a:lnTo>
                    <a:lnTo>
                      <a:pt x="3987" y="8"/>
                    </a:lnTo>
                    <a:lnTo>
                      <a:pt x="4072" y="8"/>
                    </a:lnTo>
                    <a:lnTo>
                      <a:pt x="4155" y="8"/>
                    </a:lnTo>
                    <a:lnTo>
                      <a:pt x="4186" y="8"/>
                    </a:lnTo>
                    <a:lnTo>
                      <a:pt x="4227" y="8"/>
                    </a:lnTo>
                    <a:lnTo>
                      <a:pt x="4312" y="8"/>
                    </a:lnTo>
                    <a:lnTo>
                      <a:pt x="4374" y="8"/>
                    </a:lnTo>
                    <a:lnTo>
                      <a:pt x="4405" y="25"/>
                    </a:lnTo>
                    <a:lnTo>
                      <a:pt x="4437" y="33"/>
                    </a:lnTo>
                    <a:lnTo>
                      <a:pt x="4478" y="33"/>
                    </a:lnTo>
                    <a:lnTo>
                      <a:pt x="4562" y="33"/>
                    </a:lnTo>
                    <a:lnTo>
                      <a:pt x="4624" y="33"/>
                    </a:lnTo>
                    <a:lnTo>
                      <a:pt x="4687" y="33"/>
                    </a:lnTo>
                    <a:lnTo>
                      <a:pt x="4709" y="33"/>
                    </a:lnTo>
                    <a:lnTo>
                      <a:pt x="4750" y="33"/>
                    </a:lnTo>
                    <a:lnTo>
                      <a:pt x="4792" y="33"/>
                    </a:lnTo>
                    <a:lnTo>
                      <a:pt x="4834" y="33"/>
                    </a:lnTo>
                    <a:lnTo>
                      <a:pt x="4896" y="33"/>
                    </a:lnTo>
                    <a:lnTo>
                      <a:pt x="4928" y="33"/>
                    </a:lnTo>
                    <a:lnTo>
                      <a:pt x="5000" y="33"/>
                    </a:lnTo>
                    <a:lnTo>
                      <a:pt x="5074" y="33"/>
                    </a:lnTo>
                    <a:lnTo>
                      <a:pt x="5147" y="33"/>
                    </a:lnTo>
                    <a:lnTo>
                      <a:pt x="5178" y="33"/>
                    </a:lnTo>
                    <a:lnTo>
                      <a:pt x="5220" y="50"/>
                    </a:lnTo>
                    <a:lnTo>
                      <a:pt x="5199" y="76"/>
                    </a:lnTo>
                    <a:lnTo>
                      <a:pt x="5115" y="76"/>
                    </a:lnTo>
                    <a:lnTo>
                      <a:pt x="5084" y="76"/>
                    </a:lnTo>
                    <a:lnTo>
                      <a:pt x="5000" y="67"/>
                    </a:lnTo>
                    <a:lnTo>
                      <a:pt x="4938" y="67"/>
                    </a:lnTo>
                    <a:lnTo>
                      <a:pt x="4906" y="67"/>
                    </a:lnTo>
                    <a:lnTo>
                      <a:pt x="4864" y="67"/>
                    </a:lnTo>
                    <a:lnTo>
                      <a:pt x="4792" y="67"/>
                    </a:lnTo>
                    <a:lnTo>
                      <a:pt x="4719" y="67"/>
                    </a:lnTo>
                    <a:lnTo>
                      <a:pt x="4687" y="67"/>
                    </a:lnTo>
                    <a:lnTo>
                      <a:pt x="4624" y="67"/>
                    </a:lnTo>
                    <a:lnTo>
                      <a:pt x="4583" y="67"/>
                    </a:lnTo>
                    <a:lnTo>
                      <a:pt x="4499" y="76"/>
                    </a:lnTo>
                    <a:lnTo>
                      <a:pt x="4468" y="84"/>
                    </a:lnTo>
                    <a:lnTo>
                      <a:pt x="4426" y="84"/>
                    </a:lnTo>
                    <a:lnTo>
                      <a:pt x="4395" y="84"/>
                    </a:lnTo>
                    <a:lnTo>
                      <a:pt x="4312" y="84"/>
                    </a:lnTo>
                    <a:lnTo>
                      <a:pt x="4248" y="84"/>
                    </a:lnTo>
                    <a:lnTo>
                      <a:pt x="4218" y="84"/>
                    </a:lnTo>
                    <a:lnTo>
                      <a:pt x="4113" y="76"/>
                    </a:lnTo>
                    <a:lnTo>
                      <a:pt x="4029" y="76"/>
                    </a:lnTo>
                    <a:lnTo>
                      <a:pt x="3946" y="67"/>
                    </a:lnTo>
                    <a:lnTo>
                      <a:pt x="3883" y="59"/>
                    </a:lnTo>
                    <a:lnTo>
                      <a:pt x="3852" y="59"/>
                    </a:lnTo>
                    <a:lnTo>
                      <a:pt x="3821" y="59"/>
                    </a:lnTo>
                    <a:lnTo>
                      <a:pt x="3789" y="59"/>
                    </a:lnTo>
                    <a:lnTo>
                      <a:pt x="3758" y="59"/>
                    </a:lnTo>
                    <a:lnTo>
                      <a:pt x="3675" y="59"/>
                    </a:lnTo>
                    <a:lnTo>
                      <a:pt x="3612" y="59"/>
                    </a:lnTo>
                    <a:lnTo>
                      <a:pt x="3549" y="59"/>
                    </a:lnTo>
                    <a:lnTo>
                      <a:pt x="3518" y="59"/>
                    </a:lnTo>
                    <a:lnTo>
                      <a:pt x="3486" y="76"/>
                    </a:lnTo>
                    <a:lnTo>
                      <a:pt x="3456" y="76"/>
                    </a:lnTo>
                    <a:lnTo>
                      <a:pt x="3393" y="84"/>
                    </a:lnTo>
                    <a:lnTo>
                      <a:pt x="3320" y="84"/>
                    </a:lnTo>
                    <a:lnTo>
                      <a:pt x="3236" y="84"/>
                    </a:lnTo>
                    <a:lnTo>
                      <a:pt x="3205" y="84"/>
                    </a:lnTo>
                    <a:lnTo>
                      <a:pt x="3121" y="84"/>
                    </a:lnTo>
                    <a:lnTo>
                      <a:pt x="3059" y="84"/>
                    </a:lnTo>
                    <a:lnTo>
                      <a:pt x="3027" y="84"/>
                    </a:lnTo>
                    <a:lnTo>
                      <a:pt x="2944" y="76"/>
                    </a:lnTo>
                    <a:lnTo>
                      <a:pt x="2860" y="76"/>
                    </a:lnTo>
                    <a:lnTo>
                      <a:pt x="2798" y="76"/>
                    </a:lnTo>
                    <a:lnTo>
                      <a:pt x="2714" y="76"/>
                    </a:lnTo>
                    <a:lnTo>
                      <a:pt x="2651" y="84"/>
                    </a:lnTo>
                    <a:lnTo>
                      <a:pt x="2589" y="84"/>
                    </a:lnTo>
                    <a:lnTo>
                      <a:pt x="2505" y="84"/>
                    </a:lnTo>
                    <a:lnTo>
                      <a:pt x="2474" y="76"/>
                    </a:lnTo>
                    <a:lnTo>
                      <a:pt x="2432" y="76"/>
                    </a:lnTo>
                    <a:lnTo>
                      <a:pt x="2360" y="76"/>
                    </a:lnTo>
                    <a:lnTo>
                      <a:pt x="2318" y="76"/>
                    </a:lnTo>
                    <a:lnTo>
                      <a:pt x="2254" y="76"/>
                    </a:lnTo>
                    <a:lnTo>
                      <a:pt x="2192" y="76"/>
                    </a:lnTo>
                    <a:lnTo>
                      <a:pt x="2150" y="76"/>
                    </a:lnTo>
                    <a:lnTo>
                      <a:pt x="2088" y="76"/>
                    </a:lnTo>
                    <a:lnTo>
                      <a:pt x="2056" y="67"/>
                    </a:lnTo>
                    <a:lnTo>
                      <a:pt x="2014" y="59"/>
                    </a:lnTo>
                    <a:lnTo>
                      <a:pt x="1973" y="59"/>
                    </a:lnTo>
                    <a:lnTo>
                      <a:pt x="1889" y="59"/>
                    </a:lnTo>
                    <a:lnTo>
                      <a:pt x="1859" y="59"/>
                    </a:lnTo>
                    <a:lnTo>
                      <a:pt x="1837" y="67"/>
                    </a:lnTo>
                    <a:lnTo>
                      <a:pt x="1774" y="76"/>
                    </a:lnTo>
                    <a:lnTo>
                      <a:pt x="1743" y="84"/>
                    </a:lnTo>
                    <a:lnTo>
                      <a:pt x="1660" y="76"/>
                    </a:lnTo>
                    <a:lnTo>
                      <a:pt x="1628" y="76"/>
                    </a:lnTo>
                    <a:lnTo>
                      <a:pt x="1545" y="84"/>
                    </a:lnTo>
                    <a:lnTo>
                      <a:pt x="1513" y="84"/>
                    </a:lnTo>
                    <a:lnTo>
                      <a:pt x="1483" y="84"/>
                    </a:lnTo>
                    <a:lnTo>
                      <a:pt x="1451" y="59"/>
                    </a:lnTo>
                    <a:lnTo>
                      <a:pt x="1409" y="50"/>
                    </a:lnTo>
                    <a:lnTo>
                      <a:pt x="1336" y="50"/>
                    </a:lnTo>
                    <a:lnTo>
                      <a:pt x="1294" y="59"/>
                    </a:lnTo>
                    <a:lnTo>
                      <a:pt x="1211" y="59"/>
                    </a:lnTo>
                    <a:lnTo>
                      <a:pt x="1127" y="67"/>
                    </a:lnTo>
                    <a:lnTo>
                      <a:pt x="1023" y="67"/>
                    </a:lnTo>
                    <a:lnTo>
                      <a:pt x="960" y="67"/>
                    </a:lnTo>
                    <a:lnTo>
                      <a:pt x="876" y="67"/>
                    </a:lnTo>
                    <a:lnTo>
                      <a:pt x="846" y="67"/>
                    </a:lnTo>
                    <a:lnTo>
                      <a:pt x="762" y="76"/>
                    </a:lnTo>
                    <a:lnTo>
                      <a:pt x="699" y="76"/>
                    </a:lnTo>
                    <a:lnTo>
                      <a:pt x="668" y="59"/>
                    </a:lnTo>
                    <a:lnTo>
                      <a:pt x="636" y="42"/>
                    </a:lnTo>
                    <a:lnTo>
                      <a:pt x="606" y="42"/>
                    </a:lnTo>
                    <a:lnTo>
                      <a:pt x="543" y="42"/>
                    </a:lnTo>
                    <a:lnTo>
                      <a:pt x="521" y="42"/>
                    </a:lnTo>
                    <a:lnTo>
                      <a:pt x="491" y="50"/>
                    </a:lnTo>
                    <a:lnTo>
                      <a:pt x="459" y="50"/>
                    </a:lnTo>
                    <a:lnTo>
                      <a:pt x="428" y="50"/>
                    </a:lnTo>
                    <a:lnTo>
                      <a:pt x="324" y="50"/>
                    </a:lnTo>
                    <a:lnTo>
                      <a:pt x="292" y="50"/>
                    </a:lnTo>
                    <a:lnTo>
                      <a:pt x="250" y="50"/>
                    </a:lnTo>
                    <a:lnTo>
                      <a:pt x="219" y="50"/>
                    </a:lnTo>
                    <a:lnTo>
                      <a:pt x="135" y="50"/>
                    </a:lnTo>
                    <a:lnTo>
                      <a:pt x="52" y="50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F8F8F8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7" name="Freeform 5"/>
              <p:cNvSpPr>
                <a:spLocks/>
              </p:cNvSpPr>
              <p:nvPr/>
            </p:nvSpPr>
            <p:spPr bwMode="auto">
              <a:xfrm>
                <a:off x="149" y="1022"/>
                <a:ext cx="5221" cy="85"/>
              </a:xfrm>
              <a:custGeom>
                <a:avLst/>
                <a:gdLst>
                  <a:gd name="T0" fmla="*/ 167 w 5221"/>
                  <a:gd name="T1" fmla="*/ 8 h 85"/>
                  <a:gd name="T2" fmla="*/ 355 w 5221"/>
                  <a:gd name="T3" fmla="*/ 16 h 85"/>
                  <a:gd name="T4" fmla="*/ 491 w 5221"/>
                  <a:gd name="T5" fmla="*/ 33 h 85"/>
                  <a:gd name="T6" fmla="*/ 731 w 5221"/>
                  <a:gd name="T7" fmla="*/ 33 h 85"/>
                  <a:gd name="T8" fmla="*/ 950 w 5221"/>
                  <a:gd name="T9" fmla="*/ 33 h 85"/>
                  <a:gd name="T10" fmla="*/ 1137 w 5221"/>
                  <a:gd name="T11" fmla="*/ 0 h 85"/>
                  <a:gd name="T12" fmla="*/ 1336 w 5221"/>
                  <a:gd name="T13" fmla="*/ 8 h 85"/>
                  <a:gd name="T14" fmla="*/ 1545 w 5221"/>
                  <a:gd name="T15" fmla="*/ 25 h 85"/>
                  <a:gd name="T16" fmla="*/ 1733 w 5221"/>
                  <a:gd name="T17" fmla="*/ 25 h 85"/>
                  <a:gd name="T18" fmla="*/ 1984 w 5221"/>
                  <a:gd name="T19" fmla="*/ 25 h 85"/>
                  <a:gd name="T20" fmla="*/ 2234 w 5221"/>
                  <a:gd name="T21" fmla="*/ 25 h 85"/>
                  <a:gd name="T22" fmla="*/ 2464 w 5221"/>
                  <a:gd name="T23" fmla="*/ 25 h 85"/>
                  <a:gd name="T24" fmla="*/ 2651 w 5221"/>
                  <a:gd name="T25" fmla="*/ 25 h 85"/>
                  <a:gd name="T26" fmla="*/ 2819 w 5221"/>
                  <a:gd name="T27" fmla="*/ 25 h 85"/>
                  <a:gd name="T28" fmla="*/ 3038 w 5221"/>
                  <a:gd name="T29" fmla="*/ 33 h 85"/>
                  <a:gd name="T30" fmla="*/ 3152 w 5221"/>
                  <a:gd name="T31" fmla="*/ 59 h 85"/>
                  <a:gd name="T32" fmla="*/ 3320 w 5221"/>
                  <a:gd name="T33" fmla="*/ 50 h 85"/>
                  <a:gd name="T34" fmla="*/ 3643 w 5221"/>
                  <a:gd name="T35" fmla="*/ 50 h 85"/>
                  <a:gd name="T36" fmla="*/ 3832 w 5221"/>
                  <a:gd name="T37" fmla="*/ 25 h 85"/>
                  <a:gd name="T38" fmla="*/ 3987 w 5221"/>
                  <a:gd name="T39" fmla="*/ 8 h 85"/>
                  <a:gd name="T40" fmla="*/ 4227 w 5221"/>
                  <a:gd name="T41" fmla="*/ 8 h 85"/>
                  <a:gd name="T42" fmla="*/ 4437 w 5221"/>
                  <a:gd name="T43" fmla="*/ 33 h 85"/>
                  <a:gd name="T44" fmla="*/ 4687 w 5221"/>
                  <a:gd name="T45" fmla="*/ 33 h 85"/>
                  <a:gd name="T46" fmla="*/ 4834 w 5221"/>
                  <a:gd name="T47" fmla="*/ 33 h 85"/>
                  <a:gd name="T48" fmla="*/ 5074 w 5221"/>
                  <a:gd name="T49" fmla="*/ 33 h 85"/>
                  <a:gd name="T50" fmla="*/ 5199 w 5221"/>
                  <a:gd name="T51" fmla="*/ 76 h 85"/>
                  <a:gd name="T52" fmla="*/ 4938 w 5221"/>
                  <a:gd name="T53" fmla="*/ 67 h 85"/>
                  <a:gd name="T54" fmla="*/ 4719 w 5221"/>
                  <a:gd name="T55" fmla="*/ 67 h 85"/>
                  <a:gd name="T56" fmla="*/ 4499 w 5221"/>
                  <a:gd name="T57" fmla="*/ 76 h 85"/>
                  <a:gd name="T58" fmla="*/ 4312 w 5221"/>
                  <a:gd name="T59" fmla="*/ 84 h 85"/>
                  <a:gd name="T60" fmla="*/ 4029 w 5221"/>
                  <a:gd name="T61" fmla="*/ 76 h 85"/>
                  <a:gd name="T62" fmla="*/ 3821 w 5221"/>
                  <a:gd name="T63" fmla="*/ 59 h 85"/>
                  <a:gd name="T64" fmla="*/ 3612 w 5221"/>
                  <a:gd name="T65" fmla="*/ 59 h 85"/>
                  <a:gd name="T66" fmla="*/ 3456 w 5221"/>
                  <a:gd name="T67" fmla="*/ 76 h 85"/>
                  <a:gd name="T68" fmla="*/ 3205 w 5221"/>
                  <a:gd name="T69" fmla="*/ 84 h 85"/>
                  <a:gd name="T70" fmla="*/ 2944 w 5221"/>
                  <a:gd name="T71" fmla="*/ 76 h 85"/>
                  <a:gd name="T72" fmla="*/ 2651 w 5221"/>
                  <a:gd name="T73" fmla="*/ 84 h 85"/>
                  <a:gd name="T74" fmla="*/ 2432 w 5221"/>
                  <a:gd name="T75" fmla="*/ 76 h 85"/>
                  <a:gd name="T76" fmla="*/ 2192 w 5221"/>
                  <a:gd name="T77" fmla="*/ 76 h 85"/>
                  <a:gd name="T78" fmla="*/ 2014 w 5221"/>
                  <a:gd name="T79" fmla="*/ 59 h 85"/>
                  <a:gd name="T80" fmla="*/ 1837 w 5221"/>
                  <a:gd name="T81" fmla="*/ 67 h 85"/>
                  <a:gd name="T82" fmla="*/ 1628 w 5221"/>
                  <a:gd name="T83" fmla="*/ 76 h 85"/>
                  <a:gd name="T84" fmla="*/ 1451 w 5221"/>
                  <a:gd name="T85" fmla="*/ 59 h 85"/>
                  <a:gd name="T86" fmla="*/ 1211 w 5221"/>
                  <a:gd name="T87" fmla="*/ 59 h 85"/>
                  <a:gd name="T88" fmla="*/ 876 w 5221"/>
                  <a:gd name="T89" fmla="*/ 67 h 85"/>
                  <a:gd name="T90" fmla="*/ 668 w 5221"/>
                  <a:gd name="T91" fmla="*/ 59 h 85"/>
                  <a:gd name="T92" fmla="*/ 521 w 5221"/>
                  <a:gd name="T93" fmla="*/ 42 h 85"/>
                  <a:gd name="T94" fmla="*/ 324 w 5221"/>
                  <a:gd name="T95" fmla="*/ 50 h 85"/>
                  <a:gd name="T96" fmla="*/ 135 w 5221"/>
                  <a:gd name="T97" fmla="*/ 50 h 8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5221" h="85">
                    <a:moveTo>
                      <a:pt x="0" y="25"/>
                    </a:moveTo>
                    <a:lnTo>
                      <a:pt x="94" y="16"/>
                    </a:lnTo>
                    <a:lnTo>
                      <a:pt x="125" y="8"/>
                    </a:lnTo>
                    <a:lnTo>
                      <a:pt x="167" y="8"/>
                    </a:lnTo>
                    <a:lnTo>
                      <a:pt x="198" y="8"/>
                    </a:lnTo>
                    <a:lnTo>
                      <a:pt x="240" y="8"/>
                    </a:lnTo>
                    <a:lnTo>
                      <a:pt x="324" y="8"/>
                    </a:lnTo>
                    <a:lnTo>
                      <a:pt x="355" y="16"/>
                    </a:lnTo>
                    <a:lnTo>
                      <a:pt x="386" y="16"/>
                    </a:lnTo>
                    <a:lnTo>
                      <a:pt x="428" y="25"/>
                    </a:lnTo>
                    <a:lnTo>
                      <a:pt x="459" y="33"/>
                    </a:lnTo>
                    <a:lnTo>
                      <a:pt x="491" y="33"/>
                    </a:lnTo>
                    <a:lnTo>
                      <a:pt x="574" y="33"/>
                    </a:lnTo>
                    <a:lnTo>
                      <a:pt x="616" y="33"/>
                    </a:lnTo>
                    <a:lnTo>
                      <a:pt x="657" y="33"/>
                    </a:lnTo>
                    <a:lnTo>
                      <a:pt x="731" y="33"/>
                    </a:lnTo>
                    <a:lnTo>
                      <a:pt x="793" y="33"/>
                    </a:lnTo>
                    <a:lnTo>
                      <a:pt x="856" y="33"/>
                    </a:lnTo>
                    <a:lnTo>
                      <a:pt x="918" y="33"/>
                    </a:lnTo>
                    <a:lnTo>
                      <a:pt x="950" y="33"/>
                    </a:lnTo>
                    <a:lnTo>
                      <a:pt x="1023" y="25"/>
                    </a:lnTo>
                    <a:lnTo>
                      <a:pt x="1065" y="16"/>
                    </a:lnTo>
                    <a:lnTo>
                      <a:pt x="1107" y="0"/>
                    </a:lnTo>
                    <a:lnTo>
                      <a:pt x="1137" y="0"/>
                    </a:lnTo>
                    <a:lnTo>
                      <a:pt x="1169" y="0"/>
                    </a:lnTo>
                    <a:lnTo>
                      <a:pt x="1232" y="0"/>
                    </a:lnTo>
                    <a:lnTo>
                      <a:pt x="1273" y="8"/>
                    </a:lnTo>
                    <a:lnTo>
                      <a:pt x="1336" y="8"/>
                    </a:lnTo>
                    <a:lnTo>
                      <a:pt x="1398" y="8"/>
                    </a:lnTo>
                    <a:lnTo>
                      <a:pt x="1420" y="16"/>
                    </a:lnTo>
                    <a:lnTo>
                      <a:pt x="1483" y="16"/>
                    </a:lnTo>
                    <a:lnTo>
                      <a:pt x="1545" y="25"/>
                    </a:lnTo>
                    <a:lnTo>
                      <a:pt x="1608" y="25"/>
                    </a:lnTo>
                    <a:lnTo>
                      <a:pt x="1649" y="25"/>
                    </a:lnTo>
                    <a:lnTo>
                      <a:pt x="1691" y="25"/>
                    </a:lnTo>
                    <a:lnTo>
                      <a:pt x="1733" y="25"/>
                    </a:lnTo>
                    <a:lnTo>
                      <a:pt x="1774" y="25"/>
                    </a:lnTo>
                    <a:lnTo>
                      <a:pt x="1816" y="16"/>
                    </a:lnTo>
                    <a:lnTo>
                      <a:pt x="1900" y="16"/>
                    </a:lnTo>
                    <a:lnTo>
                      <a:pt x="1984" y="25"/>
                    </a:lnTo>
                    <a:lnTo>
                      <a:pt x="2046" y="25"/>
                    </a:lnTo>
                    <a:lnTo>
                      <a:pt x="2109" y="25"/>
                    </a:lnTo>
                    <a:lnTo>
                      <a:pt x="2171" y="25"/>
                    </a:lnTo>
                    <a:lnTo>
                      <a:pt x="2234" y="25"/>
                    </a:lnTo>
                    <a:lnTo>
                      <a:pt x="2265" y="25"/>
                    </a:lnTo>
                    <a:lnTo>
                      <a:pt x="2307" y="25"/>
                    </a:lnTo>
                    <a:lnTo>
                      <a:pt x="2390" y="25"/>
                    </a:lnTo>
                    <a:lnTo>
                      <a:pt x="2464" y="25"/>
                    </a:lnTo>
                    <a:lnTo>
                      <a:pt x="2505" y="25"/>
                    </a:lnTo>
                    <a:lnTo>
                      <a:pt x="2547" y="25"/>
                    </a:lnTo>
                    <a:lnTo>
                      <a:pt x="2589" y="25"/>
                    </a:lnTo>
                    <a:lnTo>
                      <a:pt x="2651" y="25"/>
                    </a:lnTo>
                    <a:lnTo>
                      <a:pt x="2693" y="25"/>
                    </a:lnTo>
                    <a:lnTo>
                      <a:pt x="2725" y="25"/>
                    </a:lnTo>
                    <a:lnTo>
                      <a:pt x="2756" y="25"/>
                    </a:lnTo>
                    <a:lnTo>
                      <a:pt x="2819" y="25"/>
                    </a:lnTo>
                    <a:lnTo>
                      <a:pt x="2881" y="25"/>
                    </a:lnTo>
                    <a:lnTo>
                      <a:pt x="2965" y="25"/>
                    </a:lnTo>
                    <a:lnTo>
                      <a:pt x="3006" y="33"/>
                    </a:lnTo>
                    <a:lnTo>
                      <a:pt x="3038" y="33"/>
                    </a:lnTo>
                    <a:lnTo>
                      <a:pt x="3069" y="33"/>
                    </a:lnTo>
                    <a:lnTo>
                      <a:pt x="3101" y="59"/>
                    </a:lnTo>
                    <a:lnTo>
                      <a:pt x="3131" y="84"/>
                    </a:lnTo>
                    <a:lnTo>
                      <a:pt x="3152" y="59"/>
                    </a:lnTo>
                    <a:lnTo>
                      <a:pt x="3216" y="67"/>
                    </a:lnTo>
                    <a:lnTo>
                      <a:pt x="3246" y="67"/>
                    </a:lnTo>
                    <a:lnTo>
                      <a:pt x="3288" y="59"/>
                    </a:lnTo>
                    <a:lnTo>
                      <a:pt x="3320" y="50"/>
                    </a:lnTo>
                    <a:lnTo>
                      <a:pt x="3351" y="50"/>
                    </a:lnTo>
                    <a:lnTo>
                      <a:pt x="3435" y="50"/>
                    </a:lnTo>
                    <a:lnTo>
                      <a:pt x="3539" y="50"/>
                    </a:lnTo>
                    <a:lnTo>
                      <a:pt x="3643" y="50"/>
                    </a:lnTo>
                    <a:lnTo>
                      <a:pt x="3706" y="50"/>
                    </a:lnTo>
                    <a:lnTo>
                      <a:pt x="3768" y="42"/>
                    </a:lnTo>
                    <a:lnTo>
                      <a:pt x="3810" y="33"/>
                    </a:lnTo>
                    <a:lnTo>
                      <a:pt x="3832" y="25"/>
                    </a:lnTo>
                    <a:lnTo>
                      <a:pt x="3862" y="16"/>
                    </a:lnTo>
                    <a:lnTo>
                      <a:pt x="3894" y="8"/>
                    </a:lnTo>
                    <a:lnTo>
                      <a:pt x="3957" y="8"/>
                    </a:lnTo>
                    <a:lnTo>
                      <a:pt x="3987" y="8"/>
                    </a:lnTo>
                    <a:lnTo>
                      <a:pt x="4072" y="8"/>
                    </a:lnTo>
                    <a:lnTo>
                      <a:pt x="4155" y="8"/>
                    </a:lnTo>
                    <a:lnTo>
                      <a:pt x="4186" y="8"/>
                    </a:lnTo>
                    <a:lnTo>
                      <a:pt x="4227" y="8"/>
                    </a:lnTo>
                    <a:lnTo>
                      <a:pt x="4312" y="8"/>
                    </a:lnTo>
                    <a:lnTo>
                      <a:pt x="4374" y="8"/>
                    </a:lnTo>
                    <a:lnTo>
                      <a:pt x="4405" y="25"/>
                    </a:lnTo>
                    <a:lnTo>
                      <a:pt x="4437" y="33"/>
                    </a:lnTo>
                    <a:lnTo>
                      <a:pt x="4478" y="33"/>
                    </a:lnTo>
                    <a:lnTo>
                      <a:pt x="4562" y="33"/>
                    </a:lnTo>
                    <a:lnTo>
                      <a:pt x="4624" y="33"/>
                    </a:lnTo>
                    <a:lnTo>
                      <a:pt x="4687" y="33"/>
                    </a:lnTo>
                    <a:lnTo>
                      <a:pt x="4709" y="33"/>
                    </a:lnTo>
                    <a:lnTo>
                      <a:pt x="4750" y="33"/>
                    </a:lnTo>
                    <a:lnTo>
                      <a:pt x="4792" y="33"/>
                    </a:lnTo>
                    <a:lnTo>
                      <a:pt x="4834" y="33"/>
                    </a:lnTo>
                    <a:lnTo>
                      <a:pt x="4896" y="33"/>
                    </a:lnTo>
                    <a:lnTo>
                      <a:pt x="4928" y="33"/>
                    </a:lnTo>
                    <a:lnTo>
                      <a:pt x="5000" y="33"/>
                    </a:lnTo>
                    <a:lnTo>
                      <a:pt x="5074" y="33"/>
                    </a:lnTo>
                    <a:lnTo>
                      <a:pt x="5147" y="33"/>
                    </a:lnTo>
                    <a:lnTo>
                      <a:pt x="5178" y="33"/>
                    </a:lnTo>
                    <a:lnTo>
                      <a:pt x="5220" y="50"/>
                    </a:lnTo>
                    <a:lnTo>
                      <a:pt x="5199" y="76"/>
                    </a:lnTo>
                    <a:lnTo>
                      <a:pt x="5115" y="76"/>
                    </a:lnTo>
                    <a:lnTo>
                      <a:pt x="5084" y="76"/>
                    </a:lnTo>
                    <a:lnTo>
                      <a:pt x="5000" y="67"/>
                    </a:lnTo>
                    <a:lnTo>
                      <a:pt x="4938" y="67"/>
                    </a:lnTo>
                    <a:lnTo>
                      <a:pt x="4906" y="67"/>
                    </a:lnTo>
                    <a:lnTo>
                      <a:pt x="4864" y="67"/>
                    </a:lnTo>
                    <a:lnTo>
                      <a:pt x="4792" y="67"/>
                    </a:lnTo>
                    <a:lnTo>
                      <a:pt x="4719" y="67"/>
                    </a:lnTo>
                    <a:lnTo>
                      <a:pt x="4687" y="67"/>
                    </a:lnTo>
                    <a:lnTo>
                      <a:pt x="4624" y="67"/>
                    </a:lnTo>
                    <a:lnTo>
                      <a:pt x="4583" y="67"/>
                    </a:lnTo>
                    <a:lnTo>
                      <a:pt x="4499" y="76"/>
                    </a:lnTo>
                    <a:lnTo>
                      <a:pt x="4468" y="84"/>
                    </a:lnTo>
                    <a:lnTo>
                      <a:pt x="4426" y="84"/>
                    </a:lnTo>
                    <a:lnTo>
                      <a:pt x="4395" y="84"/>
                    </a:lnTo>
                    <a:lnTo>
                      <a:pt x="4312" y="84"/>
                    </a:lnTo>
                    <a:lnTo>
                      <a:pt x="4248" y="84"/>
                    </a:lnTo>
                    <a:lnTo>
                      <a:pt x="4218" y="84"/>
                    </a:lnTo>
                    <a:lnTo>
                      <a:pt x="4113" y="76"/>
                    </a:lnTo>
                    <a:lnTo>
                      <a:pt x="4029" y="76"/>
                    </a:lnTo>
                    <a:lnTo>
                      <a:pt x="3946" y="67"/>
                    </a:lnTo>
                    <a:lnTo>
                      <a:pt x="3883" y="59"/>
                    </a:lnTo>
                    <a:lnTo>
                      <a:pt x="3852" y="59"/>
                    </a:lnTo>
                    <a:lnTo>
                      <a:pt x="3821" y="59"/>
                    </a:lnTo>
                    <a:lnTo>
                      <a:pt x="3789" y="59"/>
                    </a:lnTo>
                    <a:lnTo>
                      <a:pt x="3758" y="59"/>
                    </a:lnTo>
                    <a:lnTo>
                      <a:pt x="3675" y="59"/>
                    </a:lnTo>
                    <a:lnTo>
                      <a:pt x="3612" y="59"/>
                    </a:lnTo>
                    <a:lnTo>
                      <a:pt x="3549" y="59"/>
                    </a:lnTo>
                    <a:lnTo>
                      <a:pt x="3518" y="59"/>
                    </a:lnTo>
                    <a:lnTo>
                      <a:pt x="3486" y="76"/>
                    </a:lnTo>
                    <a:lnTo>
                      <a:pt x="3456" y="76"/>
                    </a:lnTo>
                    <a:lnTo>
                      <a:pt x="3393" y="84"/>
                    </a:lnTo>
                    <a:lnTo>
                      <a:pt x="3320" y="84"/>
                    </a:lnTo>
                    <a:lnTo>
                      <a:pt x="3236" y="84"/>
                    </a:lnTo>
                    <a:lnTo>
                      <a:pt x="3205" y="84"/>
                    </a:lnTo>
                    <a:lnTo>
                      <a:pt x="3121" y="84"/>
                    </a:lnTo>
                    <a:lnTo>
                      <a:pt x="3059" y="84"/>
                    </a:lnTo>
                    <a:lnTo>
                      <a:pt x="3027" y="84"/>
                    </a:lnTo>
                    <a:lnTo>
                      <a:pt x="2944" y="76"/>
                    </a:lnTo>
                    <a:lnTo>
                      <a:pt x="2860" y="76"/>
                    </a:lnTo>
                    <a:lnTo>
                      <a:pt x="2798" y="76"/>
                    </a:lnTo>
                    <a:lnTo>
                      <a:pt x="2714" y="76"/>
                    </a:lnTo>
                    <a:lnTo>
                      <a:pt x="2651" y="84"/>
                    </a:lnTo>
                    <a:lnTo>
                      <a:pt x="2589" y="84"/>
                    </a:lnTo>
                    <a:lnTo>
                      <a:pt x="2505" y="84"/>
                    </a:lnTo>
                    <a:lnTo>
                      <a:pt x="2474" y="76"/>
                    </a:lnTo>
                    <a:lnTo>
                      <a:pt x="2432" y="76"/>
                    </a:lnTo>
                    <a:lnTo>
                      <a:pt x="2360" y="76"/>
                    </a:lnTo>
                    <a:lnTo>
                      <a:pt x="2318" y="76"/>
                    </a:lnTo>
                    <a:lnTo>
                      <a:pt x="2254" y="76"/>
                    </a:lnTo>
                    <a:lnTo>
                      <a:pt x="2192" y="76"/>
                    </a:lnTo>
                    <a:lnTo>
                      <a:pt x="2150" y="76"/>
                    </a:lnTo>
                    <a:lnTo>
                      <a:pt x="2088" y="76"/>
                    </a:lnTo>
                    <a:lnTo>
                      <a:pt x="2056" y="67"/>
                    </a:lnTo>
                    <a:lnTo>
                      <a:pt x="2014" y="59"/>
                    </a:lnTo>
                    <a:lnTo>
                      <a:pt x="1973" y="59"/>
                    </a:lnTo>
                    <a:lnTo>
                      <a:pt x="1889" y="59"/>
                    </a:lnTo>
                    <a:lnTo>
                      <a:pt x="1859" y="59"/>
                    </a:lnTo>
                    <a:lnTo>
                      <a:pt x="1837" y="67"/>
                    </a:lnTo>
                    <a:lnTo>
                      <a:pt x="1774" y="76"/>
                    </a:lnTo>
                    <a:lnTo>
                      <a:pt x="1743" y="84"/>
                    </a:lnTo>
                    <a:lnTo>
                      <a:pt x="1660" y="76"/>
                    </a:lnTo>
                    <a:lnTo>
                      <a:pt x="1628" y="76"/>
                    </a:lnTo>
                    <a:lnTo>
                      <a:pt x="1545" y="84"/>
                    </a:lnTo>
                    <a:lnTo>
                      <a:pt x="1513" y="84"/>
                    </a:lnTo>
                    <a:lnTo>
                      <a:pt x="1483" y="84"/>
                    </a:lnTo>
                    <a:lnTo>
                      <a:pt x="1451" y="59"/>
                    </a:lnTo>
                    <a:lnTo>
                      <a:pt x="1409" y="50"/>
                    </a:lnTo>
                    <a:lnTo>
                      <a:pt x="1336" y="50"/>
                    </a:lnTo>
                    <a:lnTo>
                      <a:pt x="1294" y="59"/>
                    </a:lnTo>
                    <a:lnTo>
                      <a:pt x="1211" y="59"/>
                    </a:lnTo>
                    <a:lnTo>
                      <a:pt x="1127" y="67"/>
                    </a:lnTo>
                    <a:lnTo>
                      <a:pt x="1023" y="67"/>
                    </a:lnTo>
                    <a:lnTo>
                      <a:pt x="960" y="67"/>
                    </a:lnTo>
                    <a:lnTo>
                      <a:pt x="876" y="67"/>
                    </a:lnTo>
                    <a:lnTo>
                      <a:pt x="846" y="67"/>
                    </a:lnTo>
                    <a:lnTo>
                      <a:pt x="762" y="76"/>
                    </a:lnTo>
                    <a:lnTo>
                      <a:pt x="699" y="76"/>
                    </a:lnTo>
                    <a:lnTo>
                      <a:pt x="668" y="59"/>
                    </a:lnTo>
                    <a:lnTo>
                      <a:pt x="636" y="42"/>
                    </a:lnTo>
                    <a:lnTo>
                      <a:pt x="606" y="42"/>
                    </a:lnTo>
                    <a:lnTo>
                      <a:pt x="543" y="42"/>
                    </a:lnTo>
                    <a:lnTo>
                      <a:pt x="521" y="42"/>
                    </a:lnTo>
                    <a:lnTo>
                      <a:pt x="491" y="50"/>
                    </a:lnTo>
                    <a:lnTo>
                      <a:pt x="459" y="50"/>
                    </a:lnTo>
                    <a:lnTo>
                      <a:pt x="428" y="50"/>
                    </a:lnTo>
                    <a:lnTo>
                      <a:pt x="324" y="50"/>
                    </a:lnTo>
                    <a:lnTo>
                      <a:pt x="292" y="50"/>
                    </a:lnTo>
                    <a:lnTo>
                      <a:pt x="250" y="50"/>
                    </a:lnTo>
                    <a:lnTo>
                      <a:pt x="219" y="50"/>
                    </a:lnTo>
                    <a:lnTo>
                      <a:pt x="135" y="50"/>
                    </a:lnTo>
                    <a:lnTo>
                      <a:pt x="52" y="50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39393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441" name="Group 6"/>
            <p:cNvGrpSpPr>
              <a:grpSpLocks/>
            </p:cNvGrpSpPr>
            <p:nvPr/>
          </p:nvGrpSpPr>
          <p:grpSpPr bwMode="auto">
            <a:xfrm>
              <a:off x="5297" y="3348"/>
              <a:ext cx="385" cy="852"/>
              <a:chOff x="5297" y="3348"/>
              <a:chExt cx="385" cy="852"/>
            </a:xfrm>
          </p:grpSpPr>
          <p:grpSp>
            <p:nvGrpSpPr>
              <p:cNvPr id="18442" name="Group 7"/>
              <p:cNvGrpSpPr>
                <a:grpSpLocks/>
              </p:cNvGrpSpPr>
              <p:nvPr/>
            </p:nvGrpSpPr>
            <p:grpSpPr bwMode="auto">
              <a:xfrm>
                <a:off x="5301" y="3359"/>
                <a:ext cx="381" cy="841"/>
                <a:chOff x="5301" y="3359"/>
                <a:chExt cx="381" cy="841"/>
              </a:xfrm>
            </p:grpSpPr>
            <p:sp>
              <p:nvSpPr>
                <p:cNvPr id="18450" name="Freeform 8"/>
                <p:cNvSpPr>
                  <a:spLocks/>
                </p:cNvSpPr>
                <p:nvPr/>
              </p:nvSpPr>
              <p:spPr bwMode="auto">
                <a:xfrm>
                  <a:off x="5301" y="3567"/>
                  <a:ext cx="338" cy="633"/>
                </a:xfrm>
                <a:custGeom>
                  <a:avLst/>
                  <a:gdLst>
                    <a:gd name="T0" fmla="*/ 90 w 338"/>
                    <a:gd name="T1" fmla="*/ 369 h 633"/>
                    <a:gd name="T2" fmla="*/ 111 w 338"/>
                    <a:gd name="T3" fmla="*/ 321 h 633"/>
                    <a:gd name="T4" fmla="*/ 90 w 338"/>
                    <a:gd name="T5" fmla="*/ 240 h 633"/>
                    <a:gd name="T6" fmla="*/ 64 w 338"/>
                    <a:gd name="T7" fmla="*/ 190 h 633"/>
                    <a:gd name="T8" fmla="*/ 54 w 338"/>
                    <a:gd name="T9" fmla="*/ 132 h 633"/>
                    <a:gd name="T10" fmla="*/ 57 w 338"/>
                    <a:gd name="T11" fmla="*/ 96 h 633"/>
                    <a:gd name="T12" fmla="*/ 63 w 338"/>
                    <a:gd name="T13" fmla="*/ 75 h 633"/>
                    <a:gd name="T14" fmla="*/ 74 w 338"/>
                    <a:gd name="T15" fmla="*/ 42 h 633"/>
                    <a:gd name="T16" fmla="*/ 111 w 338"/>
                    <a:gd name="T17" fmla="*/ 18 h 633"/>
                    <a:gd name="T18" fmla="*/ 148 w 338"/>
                    <a:gd name="T19" fmla="*/ 0 h 633"/>
                    <a:gd name="T20" fmla="*/ 180 w 338"/>
                    <a:gd name="T21" fmla="*/ 0 h 633"/>
                    <a:gd name="T22" fmla="*/ 211 w 338"/>
                    <a:gd name="T23" fmla="*/ 11 h 633"/>
                    <a:gd name="T24" fmla="*/ 232 w 338"/>
                    <a:gd name="T25" fmla="*/ 42 h 633"/>
                    <a:gd name="T26" fmla="*/ 243 w 338"/>
                    <a:gd name="T27" fmla="*/ 64 h 633"/>
                    <a:gd name="T28" fmla="*/ 274 w 338"/>
                    <a:gd name="T29" fmla="*/ 95 h 633"/>
                    <a:gd name="T30" fmla="*/ 295 w 338"/>
                    <a:gd name="T31" fmla="*/ 127 h 633"/>
                    <a:gd name="T32" fmla="*/ 327 w 338"/>
                    <a:gd name="T33" fmla="*/ 158 h 633"/>
                    <a:gd name="T34" fmla="*/ 337 w 338"/>
                    <a:gd name="T35" fmla="*/ 190 h 633"/>
                    <a:gd name="T36" fmla="*/ 337 w 338"/>
                    <a:gd name="T37" fmla="*/ 221 h 633"/>
                    <a:gd name="T38" fmla="*/ 327 w 338"/>
                    <a:gd name="T39" fmla="*/ 243 h 633"/>
                    <a:gd name="T40" fmla="*/ 316 w 338"/>
                    <a:gd name="T41" fmla="*/ 274 h 633"/>
                    <a:gd name="T42" fmla="*/ 295 w 338"/>
                    <a:gd name="T43" fmla="*/ 306 h 633"/>
                    <a:gd name="T44" fmla="*/ 274 w 338"/>
                    <a:gd name="T45" fmla="*/ 337 h 633"/>
                    <a:gd name="T46" fmla="*/ 243 w 338"/>
                    <a:gd name="T47" fmla="*/ 358 h 633"/>
                    <a:gd name="T48" fmla="*/ 232 w 338"/>
                    <a:gd name="T49" fmla="*/ 390 h 633"/>
                    <a:gd name="T50" fmla="*/ 211 w 338"/>
                    <a:gd name="T51" fmla="*/ 421 h 633"/>
                    <a:gd name="T52" fmla="*/ 190 w 338"/>
                    <a:gd name="T53" fmla="*/ 443 h 633"/>
                    <a:gd name="T54" fmla="*/ 180 w 338"/>
                    <a:gd name="T55" fmla="*/ 485 h 633"/>
                    <a:gd name="T56" fmla="*/ 169 w 338"/>
                    <a:gd name="T57" fmla="*/ 516 h 633"/>
                    <a:gd name="T58" fmla="*/ 158 w 338"/>
                    <a:gd name="T59" fmla="*/ 548 h 633"/>
                    <a:gd name="T60" fmla="*/ 137 w 338"/>
                    <a:gd name="T61" fmla="*/ 579 h 633"/>
                    <a:gd name="T62" fmla="*/ 95 w 338"/>
                    <a:gd name="T63" fmla="*/ 611 h 633"/>
                    <a:gd name="T64" fmla="*/ 64 w 338"/>
                    <a:gd name="T65" fmla="*/ 632 h 633"/>
                    <a:gd name="T66" fmla="*/ 32 w 338"/>
                    <a:gd name="T67" fmla="*/ 622 h 633"/>
                    <a:gd name="T68" fmla="*/ 11 w 338"/>
                    <a:gd name="T69" fmla="*/ 600 h 633"/>
                    <a:gd name="T70" fmla="*/ 0 w 338"/>
                    <a:gd name="T71" fmla="*/ 588 h 633"/>
                    <a:gd name="T72" fmla="*/ 0 w 338"/>
                    <a:gd name="T73" fmla="*/ 555 h 633"/>
                    <a:gd name="T74" fmla="*/ 3 w 338"/>
                    <a:gd name="T75" fmla="*/ 519 h 633"/>
                    <a:gd name="T76" fmla="*/ 15 w 338"/>
                    <a:gd name="T77" fmla="*/ 483 h 633"/>
                    <a:gd name="T78" fmla="*/ 24 w 338"/>
                    <a:gd name="T79" fmla="*/ 450 h 633"/>
                    <a:gd name="T80" fmla="*/ 66 w 338"/>
                    <a:gd name="T81" fmla="*/ 408 h 633"/>
                    <a:gd name="T82" fmla="*/ 90 w 338"/>
                    <a:gd name="T83" fmla="*/ 369 h 63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338" h="633">
                      <a:moveTo>
                        <a:pt x="90" y="369"/>
                      </a:moveTo>
                      <a:lnTo>
                        <a:pt x="111" y="321"/>
                      </a:lnTo>
                      <a:lnTo>
                        <a:pt x="90" y="240"/>
                      </a:lnTo>
                      <a:lnTo>
                        <a:pt x="64" y="190"/>
                      </a:lnTo>
                      <a:lnTo>
                        <a:pt x="54" y="132"/>
                      </a:lnTo>
                      <a:lnTo>
                        <a:pt x="57" y="96"/>
                      </a:lnTo>
                      <a:lnTo>
                        <a:pt x="63" y="75"/>
                      </a:lnTo>
                      <a:lnTo>
                        <a:pt x="74" y="42"/>
                      </a:lnTo>
                      <a:lnTo>
                        <a:pt x="111" y="18"/>
                      </a:lnTo>
                      <a:lnTo>
                        <a:pt x="148" y="0"/>
                      </a:lnTo>
                      <a:lnTo>
                        <a:pt x="180" y="0"/>
                      </a:lnTo>
                      <a:lnTo>
                        <a:pt x="211" y="11"/>
                      </a:lnTo>
                      <a:lnTo>
                        <a:pt x="232" y="42"/>
                      </a:lnTo>
                      <a:lnTo>
                        <a:pt x="243" y="64"/>
                      </a:lnTo>
                      <a:lnTo>
                        <a:pt x="274" y="95"/>
                      </a:lnTo>
                      <a:lnTo>
                        <a:pt x="295" y="127"/>
                      </a:lnTo>
                      <a:lnTo>
                        <a:pt x="327" y="158"/>
                      </a:lnTo>
                      <a:lnTo>
                        <a:pt x="337" y="190"/>
                      </a:lnTo>
                      <a:lnTo>
                        <a:pt x="337" y="221"/>
                      </a:lnTo>
                      <a:lnTo>
                        <a:pt x="327" y="243"/>
                      </a:lnTo>
                      <a:lnTo>
                        <a:pt x="316" y="274"/>
                      </a:lnTo>
                      <a:lnTo>
                        <a:pt x="295" y="306"/>
                      </a:lnTo>
                      <a:lnTo>
                        <a:pt x="274" y="337"/>
                      </a:lnTo>
                      <a:lnTo>
                        <a:pt x="243" y="358"/>
                      </a:lnTo>
                      <a:lnTo>
                        <a:pt x="232" y="390"/>
                      </a:lnTo>
                      <a:lnTo>
                        <a:pt x="211" y="421"/>
                      </a:lnTo>
                      <a:lnTo>
                        <a:pt x="190" y="443"/>
                      </a:lnTo>
                      <a:lnTo>
                        <a:pt x="180" y="485"/>
                      </a:lnTo>
                      <a:lnTo>
                        <a:pt x="169" y="516"/>
                      </a:lnTo>
                      <a:lnTo>
                        <a:pt x="158" y="548"/>
                      </a:lnTo>
                      <a:lnTo>
                        <a:pt x="137" y="579"/>
                      </a:lnTo>
                      <a:lnTo>
                        <a:pt x="95" y="611"/>
                      </a:lnTo>
                      <a:lnTo>
                        <a:pt x="64" y="632"/>
                      </a:lnTo>
                      <a:lnTo>
                        <a:pt x="32" y="622"/>
                      </a:lnTo>
                      <a:lnTo>
                        <a:pt x="11" y="600"/>
                      </a:lnTo>
                      <a:lnTo>
                        <a:pt x="0" y="588"/>
                      </a:lnTo>
                      <a:lnTo>
                        <a:pt x="0" y="555"/>
                      </a:lnTo>
                      <a:lnTo>
                        <a:pt x="3" y="519"/>
                      </a:lnTo>
                      <a:lnTo>
                        <a:pt x="15" y="483"/>
                      </a:lnTo>
                      <a:lnTo>
                        <a:pt x="24" y="450"/>
                      </a:lnTo>
                      <a:lnTo>
                        <a:pt x="66" y="408"/>
                      </a:lnTo>
                      <a:lnTo>
                        <a:pt x="90" y="369"/>
                      </a:lnTo>
                    </a:path>
                  </a:pathLst>
                </a:custGeom>
                <a:solidFill>
                  <a:srgbClr val="F8F8F8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51" name="Oval 9"/>
                <p:cNvSpPr>
                  <a:spLocks noChangeArrowheads="1"/>
                </p:cNvSpPr>
                <p:nvPr/>
              </p:nvSpPr>
              <p:spPr bwMode="auto">
                <a:xfrm rot="705000">
                  <a:off x="5403" y="3359"/>
                  <a:ext cx="100" cy="196"/>
                </a:xfrm>
                <a:prstGeom prst="ellipse">
                  <a:avLst/>
                </a:prstGeom>
                <a:solidFill>
                  <a:srgbClr val="F8F8F8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>
                    <a:latin typeface="Times New Roman" pitchFamily="18" charset="0"/>
                  </a:endParaRPr>
                </a:p>
              </p:txBody>
            </p:sp>
            <p:sp>
              <p:nvSpPr>
                <p:cNvPr id="18452" name="Freeform 10"/>
                <p:cNvSpPr>
                  <a:spLocks/>
                </p:cNvSpPr>
                <p:nvPr/>
              </p:nvSpPr>
              <p:spPr bwMode="auto">
                <a:xfrm>
                  <a:off x="5514" y="3432"/>
                  <a:ext cx="54" cy="135"/>
                </a:xfrm>
                <a:custGeom>
                  <a:avLst/>
                  <a:gdLst>
                    <a:gd name="T0" fmla="*/ 6 w 54"/>
                    <a:gd name="T1" fmla="*/ 11 h 135"/>
                    <a:gd name="T2" fmla="*/ 3 w 54"/>
                    <a:gd name="T3" fmla="*/ 37 h 135"/>
                    <a:gd name="T4" fmla="*/ 0 w 54"/>
                    <a:gd name="T5" fmla="*/ 63 h 135"/>
                    <a:gd name="T6" fmla="*/ 0 w 54"/>
                    <a:gd name="T7" fmla="*/ 86 h 135"/>
                    <a:gd name="T8" fmla="*/ 6 w 54"/>
                    <a:gd name="T9" fmla="*/ 108 h 135"/>
                    <a:gd name="T10" fmla="*/ 26 w 54"/>
                    <a:gd name="T11" fmla="*/ 134 h 135"/>
                    <a:gd name="T12" fmla="*/ 45 w 54"/>
                    <a:gd name="T13" fmla="*/ 115 h 135"/>
                    <a:gd name="T14" fmla="*/ 53 w 54"/>
                    <a:gd name="T15" fmla="*/ 67 h 135"/>
                    <a:gd name="T16" fmla="*/ 50 w 54"/>
                    <a:gd name="T17" fmla="*/ 40 h 135"/>
                    <a:gd name="T18" fmla="*/ 42 w 54"/>
                    <a:gd name="T19" fmla="*/ 18 h 135"/>
                    <a:gd name="T20" fmla="*/ 20 w 54"/>
                    <a:gd name="T21" fmla="*/ 0 h 135"/>
                    <a:gd name="T22" fmla="*/ 6 w 54"/>
                    <a:gd name="T23" fmla="*/ 11 h 13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4" h="135">
                      <a:moveTo>
                        <a:pt x="6" y="11"/>
                      </a:moveTo>
                      <a:lnTo>
                        <a:pt x="3" y="37"/>
                      </a:lnTo>
                      <a:lnTo>
                        <a:pt x="0" y="63"/>
                      </a:lnTo>
                      <a:lnTo>
                        <a:pt x="0" y="86"/>
                      </a:lnTo>
                      <a:lnTo>
                        <a:pt x="6" y="108"/>
                      </a:lnTo>
                      <a:lnTo>
                        <a:pt x="26" y="134"/>
                      </a:lnTo>
                      <a:lnTo>
                        <a:pt x="45" y="115"/>
                      </a:lnTo>
                      <a:lnTo>
                        <a:pt x="53" y="67"/>
                      </a:lnTo>
                      <a:lnTo>
                        <a:pt x="50" y="40"/>
                      </a:lnTo>
                      <a:lnTo>
                        <a:pt x="42" y="18"/>
                      </a:lnTo>
                      <a:lnTo>
                        <a:pt x="20" y="0"/>
                      </a:lnTo>
                      <a:lnTo>
                        <a:pt x="6" y="11"/>
                      </a:lnTo>
                    </a:path>
                  </a:pathLst>
                </a:custGeom>
                <a:solidFill>
                  <a:srgbClr val="F8F8F8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53" name="Freeform 11"/>
                <p:cNvSpPr>
                  <a:spLocks/>
                </p:cNvSpPr>
                <p:nvPr/>
              </p:nvSpPr>
              <p:spPr bwMode="auto">
                <a:xfrm>
                  <a:off x="5562" y="3506"/>
                  <a:ext cx="58" cy="107"/>
                </a:xfrm>
                <a:custGeom>
                  <a:avLst/>
                  <a:gdLst>
                    <a:gd name="T0" fmla="*/ 19 w 58"/>
                    <a:gd name="T1" fmla="*/ 6 h 107"/>
                    <a:gd name="T2" fmla="*/ 11 w 58"/>
                    <a:gd name="T3" fmla="*/ 26 h 107"/>
                    <a:gd name="T4" fmla="*/ 4 w 58"/>
                    <a:gd name="T5" fmla="*/ 46 h 107"/>
                    <a:gd name="T6" fmla="*/ 0 w 58"/>
                    <a:gd name="T7" fmla="*/ 63 h 107"/>
                    <a:gd name="T8" fmla="*/ 2 w 58"/>
                    <a:gd name="T9" fmla="*/ 82 h 107"/>
                    <a:gd name="T10" fmla="*/ 18 w 58"/>
                    <a:gd name="T11" fmla="*/ 106 h 107"/>
                    <a:gd name="T12" fmla="*/ 39 w 58"/>
                    <a:gd name="T13" fmla="*/ 95 h 107"/>
                    <a:gd name="T14" fmla="*/ 55 w 58"/>
                    <a:gd name="T15" fmla="*/ 60 h 107"/>
                    <a:gd name="T16" fmla="*/ 57 w 58"/>
                    <a:gd name="T17" fmla="*/ 37 h 107"/>
                    <a:gd name="T18" fmla="*/ 53 w 58"/>
                    <a:gd name="T19" fmla="*/ 19 h 107"/>
                    <a:gd name="T20" fmla="*/ 34 w 58"/>
                    <a:gd name="T21" fmla="*/ 0 h 107"/>
                    <a:gd name="T22" fmla="*/ 19 w 58"/>
                    <a:gd name="T23" fmla="*/ 6 h 10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8" h="107">
                      <a:moveTo>
                        <a:pt x="19" y="6"/>
                      </a:moveTo>
                      <a:lnTo>
                        <a:pt x="11" y="26"/>
                      </a:lnTo>
                      <a:lnTo>
                        <a:pt x="4" y="46"/>
                      </a:lnTo>
                      <a:lnTo>
                        <a:pt x="0" y="63"/>
                      </a:lnTo>
                      <a:lnTo>
                        <a:pt x="2" y="82"/>
                      </a:lnTo>
                      <a:lnTo>
                        <a:pt x="18" y="106"/>
                      </a:lnTo>
                      <a:lnTo>
                        <a:pt x="39" y="95"/>
                      </a:lnTo>
                      <a:lnTo>
                        <a:pt x="55" y="60"/>
                      </a:lnTo>
                      <a:lnTo>
                        <a:pt x="57" y="37"/>
                      </a:lnTo>
                      <a:lnTo>
                        <a:pt x="53" y="19"/>
                      </a:lnTo>
                      <a:lnTo>
                        <a:pt x="34" y="0"/>
                      </a:lnTo>
                      <a:lnTo>
                        <a:pt x="19" y="6"/>
                      </a:lnTo>
                    </a:path>
                  </a:pathLst>
                </a:custGeom>
                <a:solidFill>
                  <a:srgbClr val="F8F8F8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54" name="Freeform 12"/>
                <p:cNvSpPr>
                  <a:spLocks/>
                </p:cNvSpPr>
                <p:nvPr/>
              </p:nvSpPr>
              <p:spPr bwMode="auto">
                <a:xfrm>
                  <a:off x="5634" y="3642"/>
                  <a:ext cx="48" cy="83"/>
                </a:xfrm>
                <a:custGeom>
                  <a:avLst/>
                  <a:gdLst>
                    <a:gd name="T0" fmla="*/ 15 w 48"/>
                    <a:gd name="T1" fmla="*/ 4 h 83"/>
                    <a:gd name="T2" fmla="*/ 9 w 48"/>
                    <a:gd name="T3" fmla="*/ 20 h 83"/>
                    <a:gd name="T4" fmla="*/ 3 w 48"/>
                    <a:gd name="T5" fmla="*/ 35 h 83"/>
                    <a:gd name="T6" fmla="*/ 0 w 48"/>
                    <a:gd name="T7" fmla="*/ 48 h 83"/>
                    <a:gd name="T8" fmla="*/ 1 w 48"/>
                    <a:gd name="T9" fmla="*/ 63 h 83"/>
                    <a:gd name="T10" fmla="*/ 14 w 48"/>
                    <a:gd name="T11" fmla="*/ 82 h 83"/>
                    <a:gd name="T12" fmla="*/ 32 w 48"/>
                    <a:gd name="T13" fmla="*/ 73 h 83"/>
                    <a:gd name="T14" fmla="*/ 45 w 48"/>
                    <a:gd name="T15" fmla="*/ 46 h 83"/>
                    <a:gd name="T16" fmla="*/ 47 w 48"/>
                    <a:gd name="T17" fmla="*/ 28 h 83"/>
                    <a:gd name="T18" fmla="*/ 43 w 48"/>
                    <a:gd name="T19" fmla="*/ 14 h 83"/>
                    <a:gd name="T20" fmla="*/ 28 w 48"/>
                    <a:gd name="T21" fmla="*/ 0 h 83"/>
                    <a:gd name="T22" fmla="*/ 15 w 48"/>
                    <a:gd name="T23" fmla="*/ 4 h 8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8" h="83">
                      <a:moveTo>
                        <a:pt x="15" y="4"/>
                      </a:moveTo>
                      <a:lnTo>
                        <a:pt x="9" y="20"/>
                      </a:lnTo>
                      <a:lnTo>
                        <a:pt x="3" y="35"/>
                      </a:lnTo>
                      <a:lnTo>
                        <a:pt x="0" y="48"/>
                      </a:lnTo>
                      <a:lnTo>
                        <a:pt x="1" y="63"/>
                      </a:lnTo>
                      <a:lnTo>
                        <a:pt x="14" y="82"/>
                      </a:lnTo>
                      <a:lnTo>
                        <a:pt x="32" y="73"/>
                      </a:lnTo>
                      <a:lnTo>
                        <a:pt x="45" y="46"/>
                      </a:lnTo>
                      <a:lnTo>
                        <a:pt x="47" y="28"/>
                      </a:lnTo>
                      <a:lnTo>
                        <a:pt x="43" y="14"/>
                      </a:lnTo>
                      <a:lnTo>
                        <a:pt x="28" y="0"/>
                      </a:lnTo>
                      <a:lnTo>
                        <a:pt x="15" y="4"/>
                      </a:lnTo>
                    </a:path>
                  </a:pathLst>
                </a:custGeom>
                <a:solidFill>
                  <a:srgbClr val="F8F8F8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55" name="Freeform 13"/>
                <p:cNvSpPr>
                  <a:spLocks/>
                </p:cNvSpPr>
                <p:nvPr/>
              </p:nvSpPr>
              <p:spPr bwMode="auto">
                <a:xfrm>
                  <a:off x="5599" y="3580"/>
                  <a:ext cx="56" cy="93"/>
                </a:xfrm>
                <a:custGeom>
                  <a:avLst/>
                  <a:gdLst>
                    <a:gd name="T0" fmla="*/ 18 w 56"/>
                    <a:gd name="T1" fmla="*/ 5 h 93"/>
                    <a:gd name="T2" fmla="*/ 10 w 56"/>
                    <a:gd name="T3" fmla="*/ 22 h 93"/>
                    <a:gd name="T4" fmla="*/ 3 w 56"/>
                    <a:gd name="T5" fmla="*/ 39 h 93"/>
                    <a:gd name="T6" fmla="*/ 0 w 56"/>
                    <a:gd name="T7" fmla="*/ 54 h 93"/>
                    <a:gd name="T8" fmla="*/ 1 w 56"/>
                    <a:gd name="T9" fmla="*/ 71 h 93"/>
                    <a:gd name="T10" fmla="*/ 17 w 56"/>
                    <a:gd name="T11" fmla="*/ 92 h 93"/>
                    <a:gd name="T12" fmla="*/ 37 w 56"/>
                    <a:gd name="T13" fmla="*/ 82 h 93"/>
                    <a:gd name="T14" fmla="*/ 53 w 56"/>
                    <a:gd name="T15" fmla="*/ 52 h 93"/>
                    <a:gd name="T16" fmla="*/ 55 w 56"/>
                    <a:gd name="T17" fmla="*/ 32 h 93"/>
                    <a:gd name="T18" fmla="*/ 51 w 56"/>
                    <a:gd name="T19" fmla="*/ 16 h 93"/>
                    <a:gd name="T20" fmla="*/ 32 w 56"/>
                    <a:gd name="T21" fmla="*/ 0 h 93"/>
                    <a:gd name="T22" fmla="*/ 18 w 56"/>
                    <a:gd name="T23" fmla="*/ 5 h 9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6" h="93">
                      <a:moveTo>
                        <a:pt x="18" y="5"/>
                      </a:moveTo>
                      <a:lnTo>
                        <a:pt x="10" y="22"/>
                      </a:lnTo>
                      <a:lnTo>
                        <a:pt x="3" y="39"/>
                      </a:lnTo>
                      <a:lnTo>
                        <a:pt x="0" y="54"/>
                      </a:lnTo>
                      <a:lnTo>
                        <a:pt x="1" y="71"/>
                      </a:lnTo>
                      <a:lnTo>
                        <a:pt x="17" y="92"/>
                      </a:lnTo>
                      <a:lnTo>
                        <a:pt x="37" y="82"/>
                      </a:lnTo>
                      <a:lnTo>
                        <a:pt x="53" y="52"/>
                      </a:lnTo>
                      <a:lnTo>
                        <a:pt x="55" y="32"/>
                      </a:lnTo>
                      <a:lnTo>
                        <a:pt x="51" y="16"/>
                      </a:lnTo>
                      <a:lnTo>
                        <a:pt x="32" y="0"/>
                      </a:lnTo>
                      <a:lnTo>
                        <a:pt x="18" y="5"/>
                      </a:lnTo>
                    </a:path>
                  </a:pathLst>
                </a:custGeom>
                <a:solidFill>
                  <a:srgbClr val="F8F8F8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8443" name="Group 14"/>
              <p:cNvGrpSpPr>
                <a:grpSpLocks/>
              </p:cNvGrpSpPr>
              <p:nvPr/>
            </p:nvGrpSpPr>
            <p:grpSpPr bwMode="auto">
              <a:xfrm>
                <a:off x="5297" y="3348"/>
                <a:ext cx="381" cy="841"/>
                <a:chOff x="5297" y="3348"/>
                <a:chExt cx="381" cy="841"/>
              </a:xfrm>
            </p:grpSpPr>
            <p:sp>
              <p:nvSpPr>
                <p:cNvPr id="18444" name="Freeform 15"/>
                <p:cNvSpPr>
                  <a:spLocks/>
                </p:cNvSpPr>
                <p:nvPr/>
              </p:nvSpPr>
              <p:spPr bwMode="auto">
                <a:xfrm>
                  <a:off x="5297" y="3556"/>
                  <a:ext cx="338" cy="633"/>
                </a:xfrm>
                <a:custGeom>
                  <a:avLst/>
                  <a:gdLst>
                    <a:gd name="T0" fmla="*/ 90 w 338"/>
                    <a:gd name="T1" fmla="*/ 369 h 633"/>
                    <a:gd name="T2" fmla="*/ 111 w 338"/>
                    <a:gd name="T3" fmla="*/ 321 h 633"/>
                    <a:gd name="T4" fmla="*/ 90 w 338"/>
                    <a:gd name="T5" fmla="*/ 240 h 633"/>
                    <a:gd name="T6" fmla="*/ 64 w 338"/>
                    <a:gd name="T7" fmla="*/ 190 h 633"/>
                    <a:gd name="T8" fmla="*/ 54 w 338"/>
                    <a:gd name="T9" fmla="*/ 132 h 633"/>
                    <a:gd name="T10" fmla="*/ 57 w 338"/>
                    <a:gd name="T11" fmla="*/ 96 h 633"/>
                    <a:gd name="T12" fmla="*/ 63 w 338"/>
                    <a:gd name="T13" fmla="*/ 75 h 633"/>
                    <a:gd name="T14" fmla="*/ 74 w 338"/>
                    <a:gd name="T15" fmla="*/ 42 h 633"/>
                    <a:gd name="T16" fmla="*/ 111 w 338"/>
                    <a:gd name="T17" fmla="*/ 18 h 633"/>
                    <a:gd name="T18" fmla="*/ 148 w 338"/>
                    <a:gd name="T19" fmla="*/ 0 h 633"/>
                    <a:gd name="T20" fmla="*/ 180 w 338"/>
                    <a:gd name="T21" fmla="*/ 0 h 633"/>
                    <a:gd name="T22" fmla="*/ 211 w 338"/>
                    <a:gd name="T23" fmla="*/ 11 h 633"/>
                    <a:gd name="T24" fmla="*/ 232 w 338"/>
                    <a:gd name="T25" fmla="*/ 42 h 633"/>
                    <a:gd name="T26" fmla="*/ 243 w 338"/>
                    <a:gd name="T27" fmla="*/ 64 h 633"/>
                    <a:gd name="T28" fmla="*/ 274 w 338"/>
                    <a:gd name="T29" fmla="*/ 95 h 633"/>
                    <a:gd name="T30" fmla="*/ 295 w 338"/>
                    <a:gd name="T31" fmla="*/ 127 h 633"/>
                    <a:gd name="T32" fmla="*/ 327 w 338"/>
                    <a:gd name="T33" fmla="*/ 158 h 633"/>
                    <a:gd name="T34" fmla="*/ 337 w 338"/>
                    <a:gd name="T35" fmla="*/ 190 h 633"/>
                    <a:gd name="T36" fmla="*/ 337 w 338"/>
                    <a:gd name="T37" fmla="*/ 221 h 633"/>
                    <a:gd name="T38" fmla="*/ 327 w 338"/>
                    <a:gd name="T39" fmla="*/ 243 h 633"/>
                    <a:gd name="T40" fmla="*/ 316 w 338"/>
                    <a:gd name="T41" fmla="*/ 274 h 633"/>
                    <a:gd name="T42" fmla="*/ 295 w 338"/>
                    <a:gd name="T43" fmla="*/ 306 h 633"/>
                    <a:gd name="T44" fmla="*/ 274 w 338"/>
                    <a:gd name="T45" fmla="*/ 337 h 633"/>
                    <a:gd name="T46" fmla="*/ 243 w 338"/>
                    <a:gd name="T47" fmla="*/ 358 h 633"/>
                    <a:gd name="T48" fmla="*/ 232 w 338"/>
                    <a:gd name="T49" fmla="*/ 390 h 633"/>
                    <a:gd name="T50" fmla="*/ 211 w 338"/>
                    <a:gd name="T51" fmla="*/ 421 h 633"/>
                    <a:gd name="T52" fmla="*/ 190 w 338"/>
                    <a:gd name="T53" fmla="*/ 443 h 633"/>
                    <a:gd name="T54" fmla="*/ 180 w 338"/>
                    <a:gd name="T55" fmla="*/ 485 h 633"/>
                    <a:gd name="T56" fmla="*/ 169 w 338"/>
                    <a:gd name="T57" fmla="*/ 516 h 633"/>
                    <a:gd name="T58" fmla="*/ 158 w 338"/>
                    <a:gd name="T59" fmla="*/ 548 h 633"/>
                    <a:gd name="T60" fmla="*/ 137 w 338"/>
                    <a:gd name="T61" fmla="*/ 579 h 633"/>
                    <a:gd name="T62" fmla="*/ 95 w 338"/>
                    <a:gd name="T63" fmla="*/ 611 h 633"/>
                    <a:gd name="T64" fmla="*/ 64 w 338"/>
                    <a:gd name="T65" fmla="*/ 632 h 633"/>
                    <a:gd name="T66" fmla="*/ 32 w 338"/>
                    <a:gd name="T67" fmla="*/ 622 h 633"/>
                    <a:gd name="T68" fmla="*/ 11 w 338"/>
                    <a:gd name="T69" fmla="*/ 600 h 633"/>
                    <a:gd name="T70" fmla="*/ 0 w 338"/>
                    <a:gd name="T71" fmla="*/ 588 h 633"/>
                    <a:gd name="T72" fmla="*/ 0 w 338"/>
                    <a:gd name="T73" fmla="*/ 555 h 633"/>
                    <a:gd name="T74" fmla="*/ 3 w 338"/>
                    <a:gd name="T75" fmla="*/ 519 h 633"/>
                    <a:gd name="T76" fmla="*/ 15 w 338"/>
                    <a:gd name="T77" fmla="*/ 483 h 633"/>
                    <a:gd name="T78" fmla="*/ 24 w 338"/>
                    <a:gd name="T79" fmla="*/ 450 h 633"/>
                    <a:gd name="T80" fmla="*/ 66 w 338"/>
                    <a:gd name="T81" fmla="*/ 408 h 633"/>
                    <a:gd name="T82" fmla="*/ 90 w 338"/>
                    <a:gd name="T83" fmla="*/ 369 h 63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338" h="633">
                      <a:moveTo>
                        <a:pt x="90" y="369"/>
                      </a:moveTo>
                      <a:lnTo>
                        <a:pt x="111" y="321"/>
                      </a:lnTo>
                      <a:lnTo>
                        <a:pt x="90" y="240"/>
                      </a:lnTo>
                      <a:lnTo>
                        <a:pt x="64" y="190"/>
                      </a:lnTo>
                      <a:lnTo>
                        <a:pt x="54" y="132"/>
                      </a:lnTo>
                      <a:lnTo>
                        <a:pt x="57" y="96"/>
                      </a:lnTo>
                      <a:lnTo>
                        <a:pt x="63" y="75"/>
                      </a:lnTo>
                      <a:lnTo>
                        <a:pt x="74" y="42"/>
                      </a:lnTo>
                      <a:lnTo>
                        <a:pt x="111" y="18"/>
                      </a:lnTo>
                      <a:lnTo>
                        <a:pt x="148" y="0"/>
                      </a:lnTo>
                      <a:lnTo>
                        <a:pt x="180" y="0"/>
                      </a:lnTo>
                      <a:lnTo>
                        <a:pt x="211" y="11"/>
                      </a:lnTo>
                      <a:lnTo>
                        <a:pt x="232" y="42"/>
                      </a:lnTo>
                      <a:lnTo>
                        <a:pt x="243" y="64"/>
                      </a:lnTo>
                      <a:lnTo>
                        <a:pt x="274" y="95"/>
                      </a:lnTo>
                      <a:lnTo>
                        <a:pt x="295" y="127"/>
                      </a:lnTo>
                      <a:lnTo>
                        <a:pt x="327" y="158"/>
                      </a:lnTo>
                      <a:lnTo>
                        <a:pt x="337" y="190"/>
                      </a:lnTo>
                      <a:lnTo>
                        <a:pt x="337" y="221"/>
                      </a:lnTo>
                      <a:lnTo>
                        <a:pt x="327" y="243"/>
                      </a:lnTo>
                      <a:lnTo>
                        <a:pt x="316" y="274"/>
                      </a:lnTo>
                      <a:lnTo>
                        <a:pt x="295" y="306"/>
                      </a:lnTo>
                      <a:lnTo>
                        <a:pt x="274" y="337"/>
                      </a:lnTo>
                      <a:lnTo>
                        <a:pt x="243" y="358"/>
                      </a:lnTo>
                      <a:lnTo>
                        <a:pt x="232" y="390"/>
                      </a:lnTo>
                      <a:lnTo>
                        <a:pt x="211" y="421"/>
                      </a:lnTo>
                      <a:lnTo>
                        <a:pt x="190" y="443"/>
                      </a:lnTo>
                      <a:lnTo>
                        <a:pt x="180" y="485"/>
                      </a:lnTo>
                      <a:lnTo>
                        <a:pt x="169" y="516"/>
                      </a:lnTo>
                      <a:lnTo>
                        <a:pt x="158" y="548"/>
                      </a:lnTo>
                      <a:lnTo>
                        <a:pt x="137" y="579"/>
                      </a:lnTo>
                      <a:lnTo>
                        <a:pt x="95" y="611"/>
                      </a:lnTo>
                      <a:lnTo>
                        <a:pt x="64" y="632"/>
                      </a:lnTo>
                      <a:lnTo>
                        <a:pt x="32" y="622"/>
                      </a:lnTo>
                      <a:lnTo>
                        <a:pt x="11" y="600"/>
                      </a:lnTo>
                      <a:lnTo>
                        <a:pt x="0" y="588"/>
                      </a:lnTo>
                      <a:lnTo>
                        <a:pt x="0" y="555"/>
                      </a:lnTo>
                      <a:lnTo>
                        <a:pt x="3" y="519"/>
                      </a:lnTo>
                      <a:lnTo>
                        <a:pt x="15" y="483"/>
                      </a:lnTo>
                      <a:lnTo>
                        <a:pt x="24" y="450"/>
                      </a:lnTo>
                      <a:lnTo>
                        <a:pt x="66" y="408"/>
                      </a:lnTo>
                      <a:lnTo>
                        <a:pt x="90" y="369"/>
                      </a:lnTo>
                    </a:path>
                  </a:pathLst>
                </a:custGeom>
                <a:solidFill>
                  <a:srgbClr val="393939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45" name="Oval 16"/>
                <p:cNvSpPr>
                  <a:spLocks noChangeArrowheads="1"/>
                </p:cNvSpPr>
                <p:nvPr/>
              </p:nvSpPr>
              <p:spPr bwMode="auto">
                <a:xfrm rot="705000">
                  <a:off x="5399" y="3348"/>
                  <a:ext cx="100" cy="196"/>
                </a:xfrm>
                <a:prstGeom prst="ellipse">
                  <a:avLst/>
                </a:prstGeom>
                <a:solidFill>
                  <a:srgbClr val="393939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>
                    <a:latin typeface="Times New Roman" pitchFamily="18" charset="0"/>
                  </a:endParaRPr>
                </a:p>
              </p:txBody>
            </p:sp>
            <p:sp>
              <p:nvSpPr>
                <p:cNvPr id="18446" name="Freeform 17"/>
                <p:cNvSpPr>
                  <a:spLocks/>
                </p:cNvSpPr>
                <p:nvPr/>
              </p:nvSpPr>
              <p:spPr bwMode="auto">
                <a:xfrm>
                  <a:off x="5510" y="3421"/>
                  <a:ext cx="54" cy="135"/>
                </a:xfrm>
                <a:custGeom>
                  <a:avLst/>
                  <a:gdLst>
                    <a:gd name="T0" fmla="*/ 6 w 54"/>
                    <a:gd name="T1" fmla="*/ 11 h 135"/>
                    <a:gd name="T2" fmla="*/ 3 w 54"/>
                    <a:gd name="T3" fmla="*/ 37 h 135"/>
                    <a:gd name="T4" fmla="*/ 0 w 54"/>
                    <a:gd name="T5" fmla="*/ 63 h 135"/>
                    <a:gd name="T6" fmla="*/ 0 w 54"/>
                    <a:gd name="T7" fmla="*/ 86 h 135"/>
                    <a:gd name="T8" fmla="*/ 6 w 54"/>
                    <a:gd name="T9" fmla="*/ 108 h 135"/>
                    <a:gd name="T10" fmla="*/ 26 w 54"/>
                    <a:gd name="T11" fmla="*/ 134 h 135"/>
                    <a:gd name="T12" fmla="*/ 45 w 54"/>
                    <a:gd name="T13" fmla="*/ 115 h 135"/>
                    <a:gd name="T14" fmla="*/ 53 w 54"/>
                    <a:gd name="T15" fmla="*/ 67 h 135"/>
                    <a:gd name="T16" fmla="*/ 50 w 54"/>
                    <a:gd name="T17" fmla="*/ 40 h 135"/>
                    <a:gd name="T18" fmla="*/ 42 w 54"/>
                    <a:gd name="T19" fmla="*/ 18 h 135"/>
                    <a:gd name="T20" fmla="*/ 20 w 54"/>
                    <a:gd name="T21" fmla="*/ 0 h 135"/>
                    <a:gd name="T22" fmla="*/ 6 w 54"/>
                    <a:gd name="T23" fmla="*/ 11 h 13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4" h="135">
                      <a:moveTo>
                        <a:pt x="6" y="11"/>
                      </a:moveTo>
                      <a:lnTo>
                        <a:pt x="3" y="37"/>
                      </a:lnTo>
                      <a:lnTo>
                        <a:pt x="0" y="63"/>
                      </a:lnTo>
                      <a:lnTo>
                        <a:pt x="0" y="86"/>
                      </a:lnTo>
                      <a:lnTo>
                        <a:pt x="6" y="108"/>
                      </a:lnTo>
                      <a:lnTo>
                        <a:pt x="26" y="134"/>
                      </a:lnTo>
                      <a:lnTo>
                        <a:pt x="45" y="115"/>
                      </a:lnTo>
                      <a:lnTo>
                        <a:pt x="53" y="67"/>
                      </a:lnTo>
                      <a:lnTo>
                        <a:pt x="50" y="40"/>
                      </a:lnTo>
                      <a:lnTo>
                        <a:pt x="42" y="18"/>
                      </a:lnTo>
                      <a:lnTo>
                        <a:pt x="20" y="0"/>
                      </a:lnTo>
                      <a:lnTo>
                        <a:pt x="6" y="11"/>
                      </a:lnTo>
                    </a:path>
                  </a:pathLst>
                </a:custGeom>
                <a:solidFill>
                  <a:srgbClr val="393939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47" name="Freeform 18"/>
                <p:cNvSpPr>
                  <a:spLocks/>
                </p:cNvSpPr>
                <p:nvPr/>
              </p:nvSpPr>
              <p:spPr bwMode="auto">
                <a:xfrm>
                  <a:off x="5558" y="3495"/>
                  <a:ext cx="58" cy="107"/>
                </a:xfrm>
                <a:custGeom>
                  <a:avLst/>
                  <a:gdLst>
                    <a:gd name="T0" fmla="*/ 19 w 58"/>
                    <a:gd name="T1" fmla="*/ 6 h 107"/>
                    <a:gd name="T2" fmla="*/ 11 w 58"/>
                    <a:gd name="T3" fmla="*/ 26 h 107"/>
                    <a:gd name="T4" fmla="*/ 4 w 58"/>
                    <a:gd name="T5" fmla="*/ 46 h 107"/>
                    <a:gd name="T6" fmla="*/ 0 w 58"/>
                    <a:gd name="T7" fmla="*/ 63 h 107"/>
                    <a:gd name="T8" fmla="*/ 2 w 58"/>
                    <a:gd name="T9" fmla="*/ 82 h 107"/>
                    <a:gd name="T10" fmla="*/ 18 w 58"/>
                    <a:gd name="T11" fmla="*/ 106 h 107"/>
                    <a:gd name="T12" fmla="*/ 39 w 58"/>
                    <a:gd name="T13" fmla="*/ 95 h 107"/>
                    <a:gd name="T14" fmla="*/ 55 w 58"/>
                    <a:gd name="T15" fmla="*/ 60 h 107"/>
                    <a:gd name="T16" fmla="*/ 57 w 58"/>
                    <a:gd name="T17" fmla="*/ 37 h 107"/>
                    <a:gd name="T18" fmla="*/ 53 w 58"/>
                    <a:gd name="T19" fmla="*/ 19 h 107"/>
                    <a:gd name="T20" fmla="*/ 34 w 58"/>
                    <a:gd name="T21" fmla="*/ 0 h 107"/>
                    <a:gd name="T22" fmla="*/ 19 w 58"/>
                    <a:gd name="T23" fmla="*/ 6 h 10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8" h="107">
                      <a:moveTo>
                        <a:pt x="19" y="6"/>
                      </a:moveTo>
                      <a:lnTo>
                        <a:pt x="11" y="26"/>
                      </a:lnTo>
                      <a:lnTo>
                        <a:pt x="4" y="46"/>
                      </a:lnTo>
                      <a:lnTo>
                        <a:pt x="0" y="63"/>
                      </a:lnTo>
                      <a:lnTo>
                        <a:pt x="2" y="82"/>
                      </a:lnTo>
                      <a:lnTo>
                        <a:pt x="18" y="106"/>
                      </a:lnTo>
                      <a:lnTo>
                        <a:pt x="39" y="95"/>
                      </a:lnTo>
                      <a:lnTo>
                        <a:pt x="55" y="60"/>
                      </a:lnTo>
                      <a:lnTo>
                        <a:pt x="57" y="37"/>
                      </a:lnTo>
                      <a:lnTo>
                        <a:pt x="53" y="19"/>
                      </a:lnTo>
                      <a:lnTo>
                        <a:pt x="34" y="0"/>
                      </a:lnTo>
                      <a:lnTo>
                        <a:pt x="19" y="6"/>
                      </a:lnTo>
                    </a:path>
                  </a:pathLst>
                </a:custGeom>
                <a:solidFill>
                  <a:srgbClr val="393939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48" name="Freeform 19"/>
                <p:cNvSpPr>
                  <a:spLocks/>
                </p:cNvSpPr>
                <p:nvPr/>
              </p:nvSpPr>
              <p:spPr bwMode="auto">
                <a:xfrm>
                  <a:off x="5630" y="3631"/>
                  <a:ext cx="48" cy="83"/>
                </a:xfrm>
                <a:custGeom>
                  <a:avLst/>
                  <a:gdLst>
                    <a:gd name="T0" fmla="*/ 15 w 48"/>
                    <a:gd name="T1" fmla="*/ 4 h 83"/>
                    <a:gd name="T2" fmla="*/ 9 w 48"/>
                    <a:gd name="T3" fmla="*/ 20 h 83"/>
                    <a:gd name="T4" fmla="*/ 3 w 48"/>
                    <a:gd name="T5" fmla="*/ 35 h 83"/>
                    <a:gd name="T6" fmla="*/ 0 w 48"/>
                    <a:gd name="T7" fmla="*/ 48 h 83"/>
                    <a:gd name="T8" fmla="*/ 1 w 48"/>
                    <a:gd name="T9" fmla="*/ 63 h 83"/>
                    <a:gd name="T10" fmla="*/ 14 w 48"/>
                    <a:gd name="T11" fmla="*/ 82 h 83"/>
                    <a:gd name="T12" fmla="*/ 32 w 48"/>
                    <a:gd name="T13" fmla="*/ 73 h 83"/>
                    <a:gd name="T14" fmla="*/ 45 w 48"/>
                    <a:gd name="T15" fmla="*/ 46 h 83"/>
                    <a:gd name="T16" fmla="*/ 47 w 48"/>
                    <a:gd name="T17" fmla="*/ 28 h 83"/>
                    <a:gd name="T18" fmla="*/ 43 w 48"/>
                    <a:gd name="T19" fmla="*/ 14 h 83"/>
                    <a:gd name="T20" fmla="*/ 28 w 48"/>
                    <a:gd name="T21" fmla="*/ 0 h 83"/>
                    <a:gd name="T22" fmla="*/ 15 w 48"/>
                    <a:gd name="T23" fmla="*/ 4 h 8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8" h="83">
                      <a:moveTo>
                        <a:pt x="15" y="4"/>
                      </a:moveTo>
                      <a:lnTo>
                        <a:pt x="9" y="20"/>
                      </a:lnTo>
                      <a:lnTo>
                        <a:pt x="3" y="35"/>
                      </a:lnTo>
                      <a:lnTo>
                        <a:pt x="0" y="48"/>
                      </a:lnTo>
                      <a:lnTo>
                        <a:pt x="1" y="63"/>
                      </a:lnTo>
                      <a:lnTo>
                        <a:pt x="14" y="82"/>
                      </a:lnTo>
                      <a:lnTo>
                        <a:pt x="32" y="73"/>
                      </a:lnTo>
                      <a:lnTo>
                        <a:pt x="45" y="46"/>
                      </a:lnTo>
                      <a:lnTo>
                        <a:pt x="47" y="28"/>
                      </a:lnTo>
                      <a:lnTo>
                        <a:pt x="43" y="14"/>
                      </a:lnTo>
                      <a:lnTo>
                        <a:pt x="28" y="0"/>
                      </a:lnTo>
                      <a:lnTo>
                        <a:pt x="15" y="4"/>
                      </a:lnTo>
                    </a:path>
                  </a:pathLst>
                </a:custGeom>
                <a:solidFill>
                  <a:srgbClr val="393939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49" name="Freeform 20"/>
                <p:cNvSpPr>
                  <a:spLocks/>
                </p:cNvSpPr>
                <p:nvPr/>
              </p:nvSpPr>
              <p:spPr bwMode="auto">
                <a:xfrm>
                  <a:off x="5595" y="3569"/>
                  <a:ext cx="56" cy="93"/>
                </a:xfrm>
                <a:custGeom>
                  <a:avLst/>
                  <a:gdLst>
                    <a:gd name="T0" fmla="*/ 18 w 56"/>
                    <a:gd name="T1" fmla="*/ 5 h 93"/>
                    <a:gd name="T2" fmla="*/ 10 w 56"/>
                    <a:gd name="T3" fmla="*/ 22 h 93"/>
                    <a:gd name="T4" fmla="*/ 3 w 56"/>
                    <a:gd name="T5" fmla="*/ 39 h 93"/>
                    <a:gd name="T6" fmla="*/ 0 w 56"/>
                    <a:gd name="T7" fmla="*/ 54 h 93"/>
                    <a:gd name="T8" fmla="*/ 1 w 56"/>
                    <a:gd name="T9" fmla="*/ 71 h 93"/>
                    <a:gd name="T10" fmla="*/ 17 w 56"/>
                    <a:gd name="T11" fmla="*/ 92 h 93"/>
                    <a:gd name="T12" fmla="*/ 37 w 56"/>
                    <a:gd name="T13" fmla="*/ 82 h 93"/>
                    <a:gd name="T14" fmla="*/ 53 w 56"/>
                    <a:gd name="T15" fmla="*/ 52 h 93"/>
                    <a:gd name="T16" fmla="*/ 55 w 56"/>
                    <a:gd name="T17" fmla="*/ 32 h 93"/>
                    <a:gd name="T18" fmla="*/ 51 w 56"/>
                    <a:gd name="T19" fmla="*/ 16 h 93"/>
                    <a:gd name="T20" fmla="*/ 32 w 56"/>
                    <a:gd name="T21" fmla="*/ 0 h 93"/>
                    <a:gd name="T22" fmla="*/ 18 w 56"/>
                    <a:gd name="T23" fmla="*/ 5 h 9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6" h="93">
                      <a:moveTo>
                        <a:pt x="18" y="5"/>
                      </a:moveTo>
                      <a:lnTo>
                        <a:pt x="10" y="22"/>
                      </a:lnTo>
                      <a:lnTo>
                        <a:pt x="3" y="39"/>
                      </a:lnTo>
                      <a:lnTo>
                        <a:pt x="0" y="54"/>
                      </a:lnTo>
                      <a:lnTo>
                        <a:pt x="1" y="71"/>
                      </a:lnTo>
                      <a:lnTo>
                        <a:pt x="17" y="92"/>
                      </a:lnTo>
                      <a:lnTo>
                        <a:pt x="37" y="82"/>
                      </a:lnTo>
                      <a:lnTo>
                        <a:pt x="53" y="52"/>
                      </a:lnTo>
                      <a:lnTo>
                        <a:pt x="55" y="32"/>
                      </a:lnTo>
                      <a:lnTo>
                        <a:pt x="51" y="16"/>
                      </a:lnTo>
                      <a:lnTo>
                        <a:pt x="32" y="0"/>
                      </a:lnTo>
                      <a:lnTo>
                        <a:pt x="18" y="5"/>
                      </a:lnTo>
                    </a:path>
                  </a:pathLst>
                </a:custGeom>
                <a:solidFill>
                  <a:srgbClr val="393939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843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20688" y="3349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843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206692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477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ct val="5000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7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ct val="5000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7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ct val="5000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67B6AB6F-74C1-4D3C-AAAD-8AE7587A1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82" r:id="rId1"/>
    <p:sldLayoutId id="2147487983" r:id="rId2"/>
    <p:sldLayoutId id="2147487984" r:id="rId3"/>
    <p:sldLayoutId id="2147487985" r:id="rId4"/>
    <p:sldLayoutId id="2147487986" r:id="rId5"/>
    <p:sldLayoutId id="2147487987" r:id="rId6"/>
    <p:sldLayoutId id="2147487988" r:id="rId7"/>
    <p:sldLayoutId id="2147487989" r:id="rId8"/>
    <p:sldLayoutId id="2147487990" r:id="rId9"/>
    <p:sldLayoutId id="2147487991" r:id="rId10"/>
    <p:sldLayoutId id="2147487992" r:id="rId11"/>
    <p:sldLayoutId id="2147487993" r:id="rId12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43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84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84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84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43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84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84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84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43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84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84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84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43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84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84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84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4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43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84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84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84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0"/>
            <a:ext cx="9129713" cy="6842125"/>
            <a:chOff x="0" y="0"/>
            <a:chExt cx="5751" cy="4310"/>
          </a:xfrm>
        </p:grpSpPr>
        <p:grpSp>
          <p:nvGrpSpPr>
            <p:cNvPr id="19464" name="Group 3"/>
            <p:cNvGrpSpPr>
              <a:grpSpLocks/>
            </p:cNvGrpSpPr>
            <p:nvPr/>
          </p:nvGrpSpPr>
          <p:grpSpPr bwMode="auto">
            <a:xfrm>
              <a:off x="0" y="0"/>
              <a:ext cx="5751" cy="4310"/>
              <a:chOff x="0" y="0"/>
              <a:chExt cx="5751" cy="4310"/>
            </a:xfrm>
          </p:grpSpPr>
          <p:sp>
            <p:nvSpPr>
              <p:cNvPr id="19483" name="Line 4"/>
              <p:cNvSpPr>
                <a:spLocks noChangeShapeType="1"/>
              </p:cNvSpPr>
              <p:nvPr/>
            </p:nvSpPr>
            <p:spPr bwMode="hidden">
              <a:xfrm>
                <a:off x="0" y="165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4" name="Line 5"/>
              <p:cNvSpPr>
                <a:spLocks noChangeShapeType="1"/>
              </p:cNvSpPr>
              <p:nvPr/>
            </p:nvSpPr>
            <p:spPr bwMode="hidden">
              <a:xfrm>
                <a:off x="0" y="467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5" name="Line 6"/>
              <p:cNvSpPr>
                <a:spLocks noChangeShapeType="1"/>
              </p:cNvSpPr>
              <p:nvPr/>
            </p:nvSpPr>
            <p:spPr bwMode="hidden">
              <a:xfrm>
                <a:off x="0" y="769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6" name="Line 7"/>
              <p:cNvSpPr>
                <a:spLocks noChangeShapeType="1"/>
              </p:cNvSpPr>
              <p:nvPr/>
            </p:nvSpPr>
            <p:spPr bwMode="hidden">
              <a:xfrm>
                <a:off x="0" y="1072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7" name="Line 8"/>
              <p:cNvSpPr>
                <a:spLocks noChangeShapeType="1"/>
              </p:cNvSpPr>
              <p:nvPr/>
            </p:nvSpPr>
            <p:spPr bwMode="hidden">
              <a:xfrm>
                <a:off x="0" y="1374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8" name="Line 9"/>
              <p:cNvSpPr>
                <a:spLocks noChangeShapeType="1"/>
              </p:cNvSpPr>
              <p:nvPr/>
            </p:nvSpPr>
            <p:spPr bwMode="hidden">
              <a:xfrm>
                <a:off x="0" y="1676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9" name="Line 10"/>
              <p:cNvSpPr>
                <a:spLocks noChangeShapeType="1"/>
              </p:cNvSpPr>
              <p:nvPr/>
            </p:nvSpPr>
            <p:spPr bwMode="hidden">
              <a:xfrm>
                <a:off x="0" y="1978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0" name="Line 11"/>
              <p:cNvSpPr>
                <a:spLocks noChangeShapeType="1"/>
              </p:cNvSpPr>
              <p:nvPr/>
            </p:nvSpPr>
            <p:spPr bwMode="hidden">
              <a:xfrm>
                <a:off x="0" y="2280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1" name="Line 12"/>
              <p:cNvSpPr>
                <a:spLocks noChangeShapeType="1"/>
              </p:cNvSpPr>
              <p:nvPr/>
            </p:nvSpPr>
            <p:spPr bwMode="hidden">
              <a:xfrm>
                <a:off x="0" y="2582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2" name="Line 13"/>
              <p:cNvSpPr>
                <a:spLocks noChangeShapeType="1"/>
              </p:cNvSpPr>
              <p:nvPr/>
            </p:nvSpPr>
            <p:spPr bwMode="hidden">
              <a:xfrm>
                <a:off x="0" y="2885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3" name="Line 14"/>
              <p:cNvSpPr>
                <a:spLocks noChangeShapeType="1"/>
              </p:cNvSpPr>
              <p:nvPr/>
            </p:nvSpPr>
            <p:spPr bwMode="hidden">
              <a:xfrm>
                <a:off x="0" y="3187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4" name="Line 15"/>
              <p:cNvSpPr>
                <a:spLocks noChangeShapeType="1"/>
              </p:cNvSpPr>
              <p:nvPr/>
            </p:nvSpPr>
            <p:spPr bwMode="hidden">
              <a:xfrm>
                <a:off x="0" y="3489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5" name="Line 16"/>
              <p:cNvSpPr>
                <a:spLocks noChangeShapeType="1"/>
              </p:cNvSpPr>
              <p:nvPr/>
            </p:nvSpPr>
            <p:spPr bwMode="hidden">
              <a:xfrm>
                <a:off x="0" y="3791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6" name="Line 17"/>
              <p:cNvSpPr>
                <a:spLocks noChangeShapeType="1"/>
              </p:cNvSpPr>
              <p:nvPr/>
            </p:nvSpPr>
            <p:spPr bwMode="hidden">
              <a:xfrm>
                <a:off x="0" y="4093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7" name="Line 18"/>
              <p:cNvSpPr>
                <a:spLocks noChangeShapeType="1"/>
              </p:cNvSpPr>
              <p:nvPr/>
            </p:nvSpPr>
            <p:spPr bwMode="hidden">
              <a:xfrm>
                <a:off x="5579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8" name="Line 19"/>
              <p:cNvSpPr>
                <a:spLocks noChangeShapeType="1"/>
              </p:cNvSpPr>
              <p:nvPr/>
            </p:nvSpPr>
            <p:spPr bwMode="hidden">
              <a:xfrm>
                <a:off x="5323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99" name="Line 20"/>
              <p:cNvSpPr>
                <a:spLocks noChangeShapeType="1"/>
              </p:cNvSpPr>
              <p:nvPr/>
            </p:nvSpPr>
            <p:spPr bwMode="hidden">
              <a:xfrm>
                <a:off x="5066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0" name="Line 21"/>
              <p:cNvSpPr>
                <a:spLocks noChangeShapeType="1"/>
              </p:cNvSpPr>
              <p:nvPr/>
            </p:nvSpPr>
            <p:spPr bwMode="hidden">
              <a:xfrm>
                <a:off x="4810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9501" name="Group 22"/>
              <p:cNvGrpSpPr>
                <a:grpSpLocks/>
              </p:cNvGrpSpPr>
              <p:nvPr/>
            </p:nvGrpSpPr>
            <p:grpSpPr bwMode="auto">
              <a:xfrm>
                <a:off x="194" y="0"/>
                <a:ext cx="4359" cy="4310"/>
                <a:chOff x="194" y="0"/>
                <a:chExt cx="4359" cy="4310"/>
              </a:xfrm>
            </p:grpSpPr>
            <p:sp>
              <p:nvSpPr>
                <p:cNvPr id="19502" name="Line 23"/>
                <p:cNvSpPr>
                  <a:spLocks noChangeShapeType="1"/>
                </p:cNvSpPr>
                <p:nvPr/>
              </p:nvSpPr>
              <p:spPr bwMode="hidden">
                <a:xfrm>
                  <a:off x="4553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03" name="Line 24"/>
                <p:cNvSpPr>
                  <a:spLocks noChangeShapeType="1"/>
                </p:cNvSpPr>
                <p:nvPr/>
              </p:nvSpPr>
              <p:spPr bwMode="hidden">
                <a:xfrm>
                  <a:off x="429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04" name="Line 25"/>
                <p:cNvSpPr>
                  <a:spLocks noChangeShapeType="1"/>
                </p:cNvSpPr>
                <p:nvPr/>
              </p:nvSpPr>
              <p:spPr bwMode="hidden">
                <a:xfrm>
                  <a:off x="404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05" name="Line 26"/>
                <p:cNvSpPr>
                  <a:spLocks noChangeShapeType="1"/>
                </p:cNvSpPr>
                <p:nvPr/>
              </p:nvSpPr>
              <p:spPr bwMode="hidden">
                <a:xfrm>
                  <a:off x="378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06" name="Line 27"/>
                <p:cNvSpPr>
                  <a:spLocks noChangeShapeType="1"/>
                </p:cNvSpPr>
                <p:nvPr/>
              </p:nvSpPr>
              <p:spPr bwMode="hidden">
                <a:xfrm>
                  <a:off x="352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07" name="Line 28"/>
                <p:cNvSpPr>
                  <a:spLocks noChangeShapeType="1"/>
                </p:cNvSpPr>
                <p:nvPr/>
              </p:nvSpPr>
              <p:spPr bwMode="hidden">
                <a:xfrm>
                  <a:off x="3271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08" name="Line 29"/>
                <p:cNvSpPr>
                  <a:spLocks noChangeShapeType="1"/>
                </p:cNvSpPr>
                <p:nvPr/>
              </p:nvSpPr>
              <p:spPr bwMode="hidden">
                <a:xfrm>
                  <a:off x="301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09" name="Line 30"/>
                <p:cNvSpPr>
                  <a:spLocks noChangeShapeType="1"/>
                </p:cNvSpPr>
                <p:nvPr/>
              </p:nvSpPr>
              <p:spPr bwMode="hidden">
                <a:xfrm>
                  <a:off x="2758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10" name="Line 31"/>
                <p:cNvSpPr>
                  <a:spLocks noChangeShapeType="1"/>
                </p:cNvSpPr>
                <p:nvPr/>
              </p:nvSpPr>
              <p:spPr bwMode="hidden">
                <a:xfrm>
                  <a:off x="2501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11" name="Line 32"/>
                <p:cNvSpPr>
                  <a:spLocks noChangeShapeType="1"/>
                </p:cNvSpPr>
                <p:nvPr/>
              </p:nvSpPr>
              <p:spPr bwMode="hidden">
                <a:xfrm>
                  <a:off x="2245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12" name="Line 33"/>
                <p:cNvSpPr>
                  <a:spLocks noChangeShapeType="1"/>
                </p:cNvSpPr>
                <p:nvPr/>
              </p:nvSpPr>
              <p:spPr bwMode="hidden">
                <a:xfrm>
                  <a:off x="1988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13" name="Line 34"/>
                <p:cNvSpPr>
                  <a:spLocks noChangeShapeType="1"/>
                </p:cNvSpPr>
                <p:nvPr/>
              </p:nvSpPr>
              <p:spPr bwMode="hidden">
                <a:xfrm>
                  <a:off x="1732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14" name="Line 35"/>
                <p:cNvSpPr>
                  <a:spLocks noChangeShapeType="1"/>
                </p:cNvSpPr>
                <p:nvPr/>
              </p:nvSpPr>
              <p:spPr bwMode="hidden">
                <a:xfrm>
                  <a:off x="1476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15" name="Line 36"/>
                <p:cNvSpPr>
                  <a:spLocks noChangeShapeType="1"/>
                </p:cNvSpPr>
                <p:nvPr/>
              </p:nvSpPr>
              <p:spPr bwMode="hidden">
                <a:xfrm>
                  <a:off x="122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16" name="Line 37"/>
                <p:cNvSpPr>
                  <a:spLocks noChangeShapeType="1"/>
                </p:cNvSpPr>
                <p:nvPr/>
              </p:nvSpPr>
              <p:spPr bwMode="hidden">
                <a:xfrm>
                  <a:off x="963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17" name="Line 38"/>
                <p:cNvSpPr>
                  <a:spLocks noChangeShapeType="1"/>
                </p:cNvSpPr>
                <p:nvPr/>
              </p:nvSpPr>
              <p:spPr bwMode="hidden">
                <a:xfrm>
                  <a:off x="70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18" name="Line 39"/>
                <p:cNvSpPr>
                  <a:spLocks noChangeShapeType="1"/>
                </p:cNvSpPr>
                <p:nvPr/>
              </p:nvSpPr>
              <p:spPr bwMode="hidden">
                <a:xfrm>
                  <a:off x="45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19" name="Line 40"/>
                <p:cNvSpPr>
                  <a:spLocks noChangeShapeType="1"/>
                </p:cNvSpPr>
                <p:nvPr/>
              </p:nvSpPr>
              <p:spPr bwMode="hidden">
                <a:xfrm>
                  <a:off x="19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9465" name="Group 41"/>
            <p:cNvGrpSpPr>
              <a:grpSpLocks/>
            </p:cNvGrpSpPr>
            <p:nvPr/>
          </p:nvGrpSpPr>
          <p:grpSpPr bwMode="auto">
            <a:xfrm>
              <a:off x="4550" y="163"/>
              <a:ext cx="1031" cy="3933"/>
              <a:chOff x="4550" y="163"/>
              <a:chExt cx="1031" cy="3933"/>
            </a:xfrm>
          </p:grpSpPr>
          <p:sp>
            <p:nvSpPr>
              <p:cNvPr id="19466" name="Rectangle 42"/>
              <p:cNvSpPr>
                <a:spLocks noChangeArrowheads="1"/>
              </p:cNvSpPr>
              <p:nvPr/>
            </p:nvSpPr>
            <p:spPr bwMode="ltGray">
              <a:xfrm>
                <a:off x="5062" y="3790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9467" name="Rectangle 43"/>
              <p:cNvSpPr>
                <a:spLocks noChangeArrowheads="1"/>
              </p:cNvSpPr>
              <p:nvPr/>
            </p:nvSpPr>
            <p:spPr bwMode="ltGray">
              <a:xfrm>
                <a:off x="5319" y="3487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9468" name="Rectangle 44"/>
              <p:cNvSpPr>
                <a:spLocks noChangeArrowheads="1"/>
              </p:cNvSpPr>
              <p:nvPr/>
            </p:nvSpPr>
            <p:spPr bwMode="ltGray">
              <a:xfrm>
                <a:off x="5062" y="3487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9469" name="Rectangle 45"/>
              <p:cNvSpPr>
                <a:spLocks noChangeArrowheads="1"/>
              </p:cNvSpPr>
              <p:nvPr/>
            </p:nvSpPr>
            <p:spPr bwMode="ltGray">
              <a:xfrm>
                <a:off x="5319" y="2883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9470" name="Rectangle 46"/>
              <p:cNvSpPr>
                <a:spLocks noChangeArrowheads="1"/>
              </p:cNvSpPr>
              <p:nvPr/>
            </p:nvSpPr>
            <p:spPr bwMode="ltGray">
              <a:xfrm>
                <a:off x="5296" y="2580"/>
                <a:ext cx="285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9471" name="Rectangle 47"/>
              <p:cNvSpPr>
                <a:spLocks noChangeArrowheads="1"/>
              </p:cNvSpPr>
              <p:nvPr/>
            </p:nvSpPr>
            <p:spPr bwMode="ltGray">
              <a:xfrm>
                <a:off x="5062" y="2580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9472" name="Rectangle 48"/>
              <p:cNvSpPr>
                <a:spLocks noChangeArrowheads="1"/>
              </p:cNvSpPr>
              <p:nvPr/>
            </p:nvSpPr>
            <p:spPr bwMode="ltGray">
              <a:xfrm>
                <a:off x="5319" y="2279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9473" name="Rectangle 49"/>
              <p:cNvSpPr>
                <a:spLocks noChangeArrowheads="1"/>
              </p:cNvSpPr>
              <p:nvPr/>
            </p:nvSpPr>
            <p:spPr bwMode="ltGray">
              <a:xfrm>
                <a:off x="5062" y="197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9474" name="Rectangle 50"/>
              <p:cNvSpPr>
                <a:spLocks noChangeArrowheads="1"/>
              </p:cNvSpPr>
              <p:nvPr/>
            </p:nvSpPr>
            <p:spPr bwMode="ltGray">
              <a:xfrm>
                <a:off x="5062" y="1674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9475" name="Rectangle 51"/>
              <p:cNvSpPr>
                <a:spLocks noChangeArrowheads="1"/>
              </p:cNvSpPr>
              <p:nvPr/>
            </p:nvSpPr>
            <p:spPr bwMode="ltGray">
              <a:xfrm>
                <a:off x="5319" y="1372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9476" name="Rectangle 52"/>
              <p:cNvSpPr>
                <a:spLocks noChangeArrowheads="1"/>
              </p:cNvSpPr>
              <p:nvPr/>
            </p:nvSpPr>
            <p:spPr bwMode="ltGray">
              <a:xfrm>
                <a:off x="5319" y="1071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9477" name="Rectangle 53"/>
              <p:cNvSpPr>
                <a:spLocks noChangeArrowheads="1"/>
              </p:cNvSpPr>
              <p:nvPr/>
            </p:nvSpPr>
            <p:spPr bwMode="ltGray">
              <a:xfrm>
                <a:off x="5062" y="1071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9478" name="Rectangle 54"/>
              <p:cNvSpPr>
                <a:spLocks noChangeArrowheads="1"/>
              </p:cNvSpPr>
              <p:nvPr/>
            </p:nvSpPr>
            <p:spPr bwMode="ltGray">
              <a:xfrm>
                <a:off x="4807" y="768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9479" name="Rectangle 55"/>
              <p:cNvSpPr>
                <a:spLocks noChangeArrowheads="1"/>
              </p:cNvSpPr>
              <p:nvPr/>
            </p:nvSpPr>
            <p:spPr bwMode="ltGray">
              <a:xfrm>
                <a:off x="5319" y="46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9480" name="Rectangle 56"/>
              <p:cNvSpPr>
                <a:spLocks noChangeArrowheads="1"/>
              </p:cNvSpPr>
              <p:nvPr/>
            </p:nvSpPr>
            <p:spPr bwMode="ltGray">
              <a:xfrm>
                <a:off x="4550" y="46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9481" name="Rectangle 57"/>
              <p:cNvSpPr>
                <a:spLocks noChangeArrowheads="1"/>
              </p:cNvSpPr>
              <p:nvPr/>
            </p:nvSpPr>
            <p:spPr bwMode="ltGray">
              <a:xfrm>
                <a:off x="5319" y="163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9482" name="Rectangle 58"/>
              <p:cNvSpPr>
                <a:spLocks noChangeArrowheads="1"/>
              </p:cNvSpPr>
              <p:nvPr/>
            </p:nvSpPr>
            <p:spPr bwMode="ltGray">
              <a:xfrm>
                <a:off x="5062" y="163"/>
                <a:ext cx="259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sp>
        <p:nvSpPr>
          <p:cNvPr id="19459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09600"/>
            <a:ext cx="777240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9460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85963"/>
            <a:ext cx="7772400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0173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74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75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1602FC2C-250F-40B9-97D5-D2B342CFD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994" r:id="rId1"/>
    <p:sldLayoutId id="2147487714" r:id="rId2"/>
    <p:sldLayoutId id="2147487715" r:id="rId3"/>
    <p:sldLayoutId id="2147487716" r:id="rId4"/>
    <p:sldLayoutId id="2147487717" r:id="rId5"/>
    <p:sldLayoutId id="2147487718" r:id="rId6"/>
    <p:sldLayoutId id="2147487719" r:id="rId7"/>
    <p:sldLayoutId id="2147487720" r:id="rId8"/>
    <p:sldLayoutId id="2147487721" r:id="rId9"/>
    <p:sldLayoutId id="2147487722" r:id="rId10"/>
    <p:sldLayoutId id="2147487723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46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4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94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94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46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4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94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94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46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4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94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94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46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4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94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94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46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4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94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94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89804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8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31300" cy="6845300"/>
            <a:chOff x="0" y="0"/>
            <a:chExt cx="5752" cy="4312"/>
          </a:xfrm>
        </p:grpSpPr>
        <p:grpSp>
          <p:nvGrpSpPr>
            <p:cNvPr id="2056" name="Group 3"/>
            <p:cNvGrpSpPr>
              <a:grpSpLocks/>
            </p:cNvGrpSpPr>
            <p:nvPr/>
          </p:nvGrpSpPr>
          <p:grpSpPr bwMode="auto">
            <a:xfrm>
              <a:off x="0" y="0"/>
              <a:ext cx="5752" cy="4312"/>
              <a:chOff x="0" y="0"/>
              <a:chExt cx="5752" cy="4312"/>
            </a:xfrm>
          </p:grpSpPr>
          <p:sp>
            <p:nvSpPr>
              <p:cNvPr id="2084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52" cy="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085" name="Rectangle 5"/>
              <p:cNvSpPr>
                <a:spLocks noChangeArrowheads="1"/>
              </p:cNvSpPr>
              <p:nvPr/>
            </p:nvSpPr>
            <p:spPr bwMode="auto">
              <a:xfrm>
                <a:off x="0" y="4213"/>
                <a:ext cx="5752" cy="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086" name="Rectangle 6"/>
              <p:cNvSpPr>
                <a:spLocks noChangeArrowheads="1"/>
              </p:cNvSpPr>
              <p:nvPr/>
            </p:nvSpPr>
            <p:spPr bwMode="auto">
              <a:xfrm>
                <a:off x="5643" y="0"/>
                <a:ext cx="108" cy="4312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50000">
                    <a:srgbClr val="0000E5"/>
                  </a:gs>
                  <a:gs pos="100000">
                    <a:srgbClr val="00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087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9" cy="4310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50000">
                    <a:srgbClr val="0000E5"/>
                  </a:gs>
                  <a:gs pos="100000">
                    <a:srgbClr val="00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2057" name="Group 8"/>
            <p:cNvGrpSpPr>
              <a:grpSpLocks/>
            </p:cNvGrpSpPr>
            <p:nvPr/>
          </p:nvGrpSpPr>
          <p:grpSpPr bwMode="auto">
            <a:xfrm>
              <a:off x="256" y="130"/>
              <a:ext cx="5266" cy="1049"/>
              <a:chOff x="256" y="130"/>
              <a:chExt cx="5266" cy="1049"/>
            </a:xfrm>
          </p:grpSpPr>
          <p:grpSp>
            <p:nvGrpSpPr>
              <p:cNvPr id="2058" name="Group 9"/>
              <p:cNvGrpSpPr>
                <a:grpSpLocks/>
              </p:cNvGrpSpPr>
              <p:nvPr/>
            </p:nvGrpSpPr>
            <p:grpSpPr bwMode="auto">
              <a:xfrm>
                <a:off x="256" y="407"/>
                <a:ext cx="5266" cy="772"/>
                <a:chOff x="256" y="407"/>
                <a:chExt cx="5266" cy="772"/>
              </a:xfrm>
            </p:grpSpPr>
            <p:grpSp>
              <p:nvGrpSpPr>
                <p:cNvPr id="2076" name="Group 10"/>
                <p:cNvGrpSpPr>
                  <a:grpSpLocks/>
                </p:cNvGrpSpPr>
                <p:nvPr/>
              </p:nvGrpSpPr>
              <p:grpSpPr bwMode="auto">
                <a:xfrm>
                  <a:off x="257" y="416"/>
                  <a:ext cx="5255" cy="753"/>
                  <a:chOff x="257" y="416"/>
                  <a:chExt cx="5255" cy="753"/>
                </a:xfrm>
              </p:grpSpPr>
              <p:sp>
                <p:nvSpPr>
                  <p:cNvPr id="2079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416"/>
                    <a:ext cx="525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80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603"/>
                    <a:ext cx="525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81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793"/>
                    <a:ext cx="5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82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980"/>
                    <a:ext cx="525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83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1169"/>
                    <a:ext cx="5226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077" name="Rectangle 16"/>
                <p:cNvSpPr>
                  <a:spLocks noChangeArrowheads="1"/>
                </p:cNvSpPr>
                <p:nvPr/>
              </p:nvSpPr>
              <p:spPr bwMode="auto">
                <a:xfrm>
                  <a:off x="256" y="407"/>
                  <a:ext cx="70" cy="77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2078" name="Rectangle 17"/>
                <p:cNvSpPr>
                  <a:spLocks noChangeArrowheads="1"/>
                </p:cNvSpPr>
                <p:nvPr/>
              </p:nvSpPr>
              <p:spPr bwMode="auto">
                <a:xfrm>
                  <a:off x="5452" y="407"/>
                  <a:ext cx="70" cy="77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grpSp>
            <p:nvGrpSpPr>
              <p:cNvPr id="2059" name="Group 18"/>
              <p:cNvGrpSpPr>
                <a:grpSpLocks/>
              </p:cNvGrpSpPr>
              <p:nvPr/>
            </p:nvGrpSpPr>
            <p:grpSpPr bwMode="auto">
              <a:xfrm>
                <a:off x="440" y="130"/>
                <a:ext cx="4893" cy="921"/>
                <a:chOff x="440" y="130"/>
                <a:chExt cx="4893" cy="921"/>
              </a:xfrm>
            </p:grpSpPr>
            <p:grpSp>
              <p:nvGrpSpPr>
                <p:cNvPr id="2060" name="Group 19"/>
                <p:cNvGrpSpPr>
                  <a:grpSpLocks/>
                </p:cNvGrpSpPr>
                <p:nvPr/>
              </p:nvGrpSpPr>
              <p:grpSpPr bwMode="auto">
                <a:xfrm>
                  <a:off x="440" y="591"/>
                  <a:ext cx="347" cy="460"/>
                  <a:chOff x="440" y="591"/>
                  <a:chExt cx="347" cy="460"/>
                </a:xfrm>
              </p:grpSpPr>
              <p:sp>
                <p:nvSpPr>
                  <p:cNvPr id="2073" name="Freeform 20"/>
                  <p:cNvSpPr>
                    <a:spLocks/>
                  </p:cNvSpPr>
                  <p:nvPr/>
                </p:nvSpPr>
                <p:spPr bwMode="auto">
                  <a:xfrm>
                    <a:off x="612" y="610"/>
                    <a:ext cx="1" cy="360"/>
                  </a:xfrm>
                  <a:custGeom>
                    <a:avLst/>
                    <a:gdLst>
                      <a:gd name="T0" fmla="*/ 0 w 1"/>
                      <a:gd name="T1" fmla="*/ 359 h 360"/>
                      <a:gd name="T2" fmla="*/ 0 w 1"/>
                      <a:gd name="T3" fmla="*/ 0 h 36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60">
                        <a:moveTo>
                          <a:pt x="0" y="359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74" name="Freeform 21"/>
                  <p:cNvSpPr>
                    <a:spLocks/>
                  </p:cNvSpPr>
                  <p:nvPr/>
                </p:nvSpPr>
                <p:spPr bwMode="auto">
                  <a:xfrm>
                    <a:off x="607" y="591"/>
                    <a:ext cx="180" cy="119"/>
                  </a:xfrm>
                  <a:custGeom>
                    <a:avLst/>
                    <a:gdLst>
                      <a:gd name="T0" fmla="*/ 0 w 180"/>
                      <a:gd name="T1" fmla="*/ 0 h 119"/>
                      <a:gd name="T2" fmla="*/ 17 w 180"/>
                      <a:gd name="T3" fmla="*/ 0 h 119"/>
                      <a:gd name="T4" fmla="*/ 34 w 180"/>
                      <a:gd name="T5" fmla="*/ 0 h 119"/>
                      <a:gd name="T6" fmla="*/ 46 w 180"/>
                      <a:gd name="T7" fmla="*/ 8 h 119"/>
                      <a:gd name="T8" fmla="*/ 57 w 180"/>
                      <a:gd name="T9" fmla="*/ 23 h 119"/>
                      <a:gd name="T10" fmla="*/ 81 w 180"/>
                      <a:gd name="T11" fmla="*/ 31 h 119"/>
                      <a:gd name="T12" fmla="*/ 104 w 180"/>
                      <a:gd name="T13" fmla="*/ 39 h 119"/>
                      <a:gd name="T14" fmla="*/ 127 w 180"/>
                      <a:gd name="T15" fmla="*/ 31 h 119"/>
                      <a:gd name="T16" fmla="*/ 150 w 180"/>
                      <a:gd name="T17" fmla="*/ 23 h 119"/>
                      <a:gd name="T18" fmla="*/ 161 w 180"/>
                      <a:gd name="T19" fmla="*/ 16 h 119"/>
                      <a:gd name="T20" fmla="*/ 179 w 180"/>
                      <a:gd name="T21" fmla="*/ 0 h 119"/>
                      <a:gd name="T22" fmla="*/ 155 w 180"/>
                      <a:gd name="T23" fmla="*/ 47 h 119"/>
                      <a:gd name="T24" fmla="*/ 138 w 180"/>
                      <a:gd name="T25" fmla="*/ 87 h 119"/>
                      <a:gd name="T26" fmla="*/ 115 w 180"/>
                      <a:gd name="T27" fmla="*/ 110 h 119"/>
                      <a:gd name="T28" fmla="*/ 92 w 180"/>
                      <a:gd name="T29" fmla="*/ 118 h 119"/>
                      <a:gd name="T30" fmla="*/ 63 w 180"/>
                      <a:gd name="T31" fmla="*/ 118 h 119"/>
                      <a:gd name="T32" fmla="*/ 46 w 180"/>
                      <a:gd name="T33" fmla="*/ 102 h 119"/>
                      <a:gd name="T34" fmla="*/ 40 w 180"/>
                      <a:gd name="T35" fmla="*/ 102 h 119"/>
                      <a:gd name="T36" fmla="*/ 29 w 180"/>
                      <a:gd name="T37" fmla="*/ 95 h 119"/>
                      <a:gd name="T38" fmla="*/ 17 w 180"/>
                      <a:gd name="T39" fmla="*/ 95 h 119"/>
                      <a:gd name="T40" fmla="*/ 0 w 180"/>
                      <a:gd name="T41" fmla="*/ 95 h 119"/>
                      <a:gd name="T42" fmla="*/ 0 w 180"/>
                      <a:gd name="T43" fmla="*/ 0 h 119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180" h="119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34" y="0"/>
                        </a:lnTo>
                        <a:lnTo>
                          <a:pt x="46" y="8"/>
                        </a:lnTo>
                        <a:lnTo>
                          <a:pt x="57" y="23"/>
                        </a:lnTo>
                        <a:lnTo>
                          <a:pt x="81" y="31"/>
                        </a:lnTo>
                        <a:lnTo>
                          <a:pt x="104" y="39"/>
                        </a:lnTo>
                        <a:lnTo>
                          <a:pt x="127" y="31"/>
                        </a:lnTo>
                        <a:lnTo>
                          <a:pt x="150" y="23"/>
                        </a:lnTo>
                        <a:lnTo>
                          <a:pt x="161" y="16"/>
                        </a:lnTo>
                        <a:lnTo>
                          <a:pt x="179" y="0"/>
                        </a:lnTo>
                        <a:lnTo>
                          <a:pt x="155" y="47"/>
                        </a:lnTo>
                        <a:lnTo>
                          <a:pt x="138" y="87"/>
                        </a:lnTo>
                        <a:lnTo>
                          <a:pt x="115" y="110"/>
                        </a:lnTo>
                        <a:lnTo>
                          <a:pt x="92" y="118"/>
                        </a:lnTo>
                        <a:lnTo>
                          <a:pt x="63" y="118"/>
                        </a:lnTo>
                        <a:lnTo>
                          <a:pt x="46" y="102"/>
                        </a:lnTo>
                        <a:lnTo>
                          <a:pt x="40" y="102"/>
                        </a:lnTo>
                        <a:lnTo>
                          <a:pt x="29" y="95"/>
                        </a:lnTo>
                        <a:lnTo>
                          <a:pt x="17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75" name="Freeform 22"/>
                  <p:cNvSpPr>
                    <a:spLocks/>
                  </p:cNvSpPr>
                  <p:nvPr/>
                </p:nvSpPr>
                <p:spPr bwMode="auto">
                  <a:xfrm>
                    <a:off x="440" y="923"/>
                    <a:ext cx="179" cy="128"/>
                  </a:xfrm>
                  <a:custGeom>
                    <a:avLst/>
                    <a:gdLst>
                      <a:gd name="T0" fmla="*/ 104 w 179"/>
                      <a:gd name="T1" fmla="*/ 121 h 128"/>
                      <a:gd name="T2" fmla="*/ 141 w 179"/>
                      <a:gd name="T3" fmla="*/ 102 h 128"/>
                      <a:gd name="T4" fmla="*/ 166 w 179"/>
                      <a:gd name="T5" fmla="*/ 83 h 128"/>
                      <a:gd name="T6" fmla="*/ 178 w 179"/>
                      <a:gd name="T7" fmla="*/ 58 h 128"/>
                      <a:gd name="T8" fmla="*/ 178 w 179"/>
                      <a:gd name="T9" fmla="*/ 38 h 128"/>
                      <a:gd name="T10" fmla="*/ 166 w 179"/>
                      <a:gd name="T11" fmla="*/ 19 h 128"/>
                      <a:gd name="T12" fmla="*/ 141 w 179"/>
                      <a:gd name="T13" fmla="*/ 6 h 128"/>
                      <a:gd name="T14" fmla="*/ 110 w 179"/>
                      <a:gd name="T15" fmla="*/ 0 h 128"/>
                      <a:gd name="T16" fmla="*/ 74 w 179"/>
                      <a:gd name="T17" fmla="*/ 6 h 128"/>
                      <a:gd name="T18" fmla="*/ 40 w 179"/>
                      <a:gd name="T19" fmla="*/ 22 h 128"/>
                      <a:gd name="T20" fmla="*/ 12 w 179"/>
                      <a:gd name="T21" fmla="*/ 44 h 128"/>
                      <a:gd name="T22" fmla="*/ 0 w 179"/>
                      <a:gd name="T23" fmla="*/ 70 h 128"/>
                      <a:gd name="T24" fmla="*/ 0 w 179"/>
                      <a:gd name="T25" fmla="*/ 89 h 128"/>
                      <a:gd name="T26" fmla="*/ 12 w 179"/>
                      <a:gd name="T27" fmla="*/ 108 h 128"/>
                      <a:gd name="T28" fmla="*/ 37 w 179"/>
                      <a:gd name="T29" fmla="*/ 121 h 128"/>
                      <a:gd name="T30" fmla="*/ 68 w 179"/>
                      <a:gd name="T31" fmla="*/ 127 h 128"/>
                      <a:gd name="T32" fmla="*/ 104 w 179"/>
                      <a:gd name="T33" fmla="*/ 121 h 12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79" h="128">
                        <a:moveTo>
                          <a:pt x="104" y="121"/>
                        </a:moveTo>
                        <a:lnTo>
                          <a:pt x="141" y="102"/>
                        </a:lnTo>
                        <a:lnTo>
                          <a:pt x="166" y="83"/>
                        </a:lnTo>
                        <a:lnTo>
                          <a:pt x="178" y="58"/>
                        </a:lnTo>
                        <a:lnTo>
                          <a:pt x="178" y="38"/>
                        </a:lnTo>
                        <a:lnTo>
                          <a:pt x="166" y="19"/>
                        </a:lnTo>
                        <a:lnTo>
                          <a:pt x="141" y="6"/>
                        </a:lnTo>
                        <a:lnTo>
                          <a:pt x="110" y="0"/>
                        </a:lnTo>
                        <a:lnTo>
                          <a:pt x="74" y="6"/>
                        </a:lnTo>
                        <a:lnTo>
                          <a:pt x="40" y="22"/>
                        </a:lnTo>
                        <a:lnTo>
                          <a:pt x="12" y="44"/>
                        </a:lnTo>
                        <a:lnTo>
                          <a:pt x="0" y="70"/>
                        </a:lnTo>
                        <a:lnTo>
                          <a:pt x="0" y="89"/>
                        </a:lnTo>
                        <a:lnTo>
                          <a:pt x="12" y="108"/>
                        </a:lnTo>
                        <a:lnTo>
                          <a:pt x="37" y="121"/>
                        </a:lnTo>
                        <a:lnTo>
                          <a:pt x="68" y="127"/>
                        </a:lnTo>
                        <a:lnTo>
                          <a:pt x="104" y="121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61" name="Group 23"/>
                <p:cNvGrpSpPr>
                  <a:grpSpLocks/>
                </p:cNvGrpSpPr>
                <p:nvPr/>
              </p:nvGrpSpPr>
              <p:grpSpPr bwMode="auto">
                <a:xfrm>
                  <a:off x="4842" y="305"/>
                  <a:ext cx="491" cy="521"/>
                  <a:chOff x="4842" y="305"/>
                  <a:chExt cx="491" cy="521"/>
                </a:xfrm>
              </p:grpSpPr>
              <p:sp>
                <p:nvSpPr>
                  <p:cNvPr id="2068" name="Freeform 24"/>
                  <p:cNvSpPr>
                    <a:spLocks/>
                  </p:cNvSpPr>
                  <p:nvPr/>
                </p:nvSpPr>
                <p:spPr bwMode="auto">
                  <a:xfrm>
                    <a:off x="5019" y="398"/>
                    <a:ext cx="1" cy="350"/>
                  </a:xfrm>
                  <a:custGeom>
                    <a:avLst/>
                    <a:gdLst>
                      <a:gd name="T0" fmla="*/ 0 w 1"/>
                      <a:gd name="T1" fmla="*/ 349 h 350"/>
                      <a:gd name="T2" fmla="*/ 0 w 1"/>
                      <a:gd name="T3" fmla="*/ 0 h 35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50">
                        <a:moveTo>
                          <a:pt x="0" y="349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9" name="Freeform 25"/>
                  <p:cNvSpPr>
                    <a:spLocks/>
                  </p:cNvSpPr>
                  <p:nvPr/>
                </p:nvSpPr>
                <p:spPr bwMode="auto">
                  <a:xfrm>
                    <a:off x="4842" y="702"/>
                    <a:ext cx="184" cy="124"/>
                  </a:xfrm>
                  <a:custGeom>
                    <a:avLst/>
                    <a:gdLst>
                      <a:gd name="T0" fmla="*/ 107 w 184"/>
                      <a:gd name="T1" fmla="*/ 117 h 124"/>
                      <a:gd name="T2" fmla="*/ 145 w 184"/>
                      <a:gd name="T3" fmla="*/ 99 h 124"/>
                      <a:gd name="T4" fmla="*/ 170 w 184"/>
                      <a:gd name="T5" fmla="*/ 80 h 124"/>
                      <a:gd name="T6" fmla="*/ 183 w 184"/>
                      <a:gd name="T7" fmla="*/ 56 h 124"/>
                      <a:gd name="T8" fmla="*/ 183 w 184"/>
                      <a:gd name="T9" fmla="*/ 37 h 124"/>
                      <a:gd name="T10" fmla="*/ 170 w 184"/>
                      <a:gd name="T11" fmla="*/ 18 h 124"/>
                      <a:gd name="T12" fmla="*/ 145 w 184"/>
                      <a:gd name="T13" fmla="*/ 6 h 124"/>
                      <a:gd name="T14" fmla="*/ 113 w 184"/>
                      <a:gd name="T15" fmla="*/ 0 h 124"/>
                      <a:gd name="T16" fmla="*/ 76 w 184"/>
                      <a:gd name="T17" fmla="*/ 6 h 124"/>
                      <a:gd name="T18" fmla="*/ 38 w 184"/>
                      <a:gd name="T19" fmla="*/ 24 h 124"/>
                      <a:gd name="T20" fmla="*/ 13 w 184"/>
                      <a:gd name="T21" fmla="*/ 43 h 124"/>
                      <a:gd name="T22" fmla="*/ 0 w 184"/>
                      <a:gd name="T23" fmla="*/ 68 h 124"/>
                      <a:gd name="T24" fmla="*/ 0 w 184"/>
                      <a:gd name="T25" fmla="*/ 86 h 124"/>
                      <a:gd name="T26" fmla="*/ 13 w 184"/>
                      <a:gd name="T27" fmla="*/ 105 h 124"/>
                      <a:gd name="T28" fmla="*/ 38 w 184"/>
                      <a:gd name="T29" fmla="*/ 117 h 124"/>
                      <a:gd name="T30" fmla="*/ 70 w 184"/>
                      <a:gd name="T31" fmla="*/ 123 h 124"/>
                      <a:gd name="T32" fmla="*/ 107 w 184"/>
                      <a:gd name="T33" fmla="*/ 117 h 12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84" h="124">
                        <a:moveTo>
                          <a:pt x="107" y="117"/>
                        </a:moveTo>
                        <a:lnTo>
                          <a:pt x="145" y="99"/>
                        </a:lnTo>
                        <a:lnTo>
                          <a:pt x="170" y="80"/>
                        </a:lnTo>
                        <a:lnTo>
                          <a:pt x="183" y="56"/>
                        </a:lnTo>
                        <a:lnTo>
                          <a:pt x="183" y="37"/>
                        </a:lnTo>
                        <a:lnTo>
                          <a:pt x="170" y="18"/>
                        </a:lnTo>
                        <a:lnTo>
                          <a:pt x="145" y="6"/>
                        </a:lnTo>
                        <a:lnTo>
                          <a:pt x="113" y="0"/>
                        </a:lnTo>
                        <a:lnTo>
                          <a:pt x="76" y="6"/>
                        </a:lnTo>
                        <a:lnTo>
                          <a:pt x="38" y="24"/>
                        </a:lnTo>
                        <a:lnTo>
                          <a:pt x="13" y="43"/>
                        </a:lnTo>
                        <a:lnTo>
                          <a:pt x="0" y="68"/>
                        </a:lnTo>
                        <a:lnTo>
                          <a:pt x="0" y="86"/>
                        </a:lnTo>
                        <a:lnTo>
                          <a:pt x="13" y="105"/>
                        </a:lnTo>
                        <a:lnTo>
                          <a:pt x="38" y="117"/>
                        </a:lnTo>
                        <a:lnTo>
                          <a:pt x="70" y="123"/>
                        </a:lnTo>
                        <a:lnTo>
                          <a:pt x="107" y="117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70" name="Freeform 26"/>
                  <p:cNvSpPr>
                    <a:spLocks/>
                  </p:cNvSpPr>
                  <p:nvPr/>
                </p:nvSpPr>
                <p:spPr bwMode="auto">
                  <a:xfrm>
                    <a:off x="5017" y="305"/>
                    <a:ext cx="304" cy="199"/>
                  </a:xfrm>
                  <a:custGeom>
                    <a:avLst/>
                    <a:gdLst>
                      <a:gd name="T0" fmla="*/ 303 w 304"/>
                      <a:gd name="T1" fmla="*/ 115 h 199"/>
                      <a:gd name="T2" fmla="*/ 290 w 304"/>
                      <a:gd name="T3" fmla="*/ 134 h 199"/>
                      <a:gd name="T4" fmla="*/ 270 w 304"/>
                      <a:gd name="T5" fmla="*/ 147 h 199"/>
                      <a:gd name="T6" fmla="*/ 251 w 304"/>
                      <a:gd name="T7" fmla="*/ 153 h 199"/>
                      <a:gd name="T8" fmla="*/ 237 w 304"/>
                      <a:gd name="T9" fmla="*/ 159 h 199"/>
                      <a:gd name="T10" fmla="*/ 197 w 304"/>
                      <a:gd name="T11" fmla="*/ 159 h 199"/>
                      <a:gd name="T12" fmla="*/ 158 w 304"/>
                      <a:gd name="T13" fmla="*/ 159 h 199"/>
                      <a:gd name="T14" fmla="*/ 119 w 304"/>
                      <a:gd name="T15" fmla="*/ 153 h 199"/>
                      <a:gd name="T16" fmla="*/ 79 w 304"/>
                      <a:gd name="T17" fmla="*/ 159 h 199"/>
                      <a:gd name="T18" fmla="*/ 59 w 304"/>
                      <a:gd name="T19" fmla="*/ 159 h 199"/>
                      <a:gd name="T20" fmla="*/ 39 w 304"/>
                      <a:gd name="T21" fmla="*/ 172 h 199"/>
                      <a:gd name="T22" fmla="*/ 20 w 304"/>
                      <a:gd name="T23" fmla="*/ 179 h 199"/>
                      <a:gd name="T24" fmla="*/ 0 w 304"/>
                      <a:gd name="T25" fmla="*/ 198 h 199"/>
                      <a:gd name="T26" fmla="*/ 0 w 304"/>
                      <a:gd name="T27" fmla="*/ 83 h 199"/>
                      <a:gd name="T28" fmla="*/ 20 w 304"/>
                      <a:gd name="T29" fmla="*/ 63 h 199"/>
                      <a:gd name="T30" fmla="*/ 39 w 304"/>
                      <a:gd name="T31" fmla="*/ 51 h 199"/>
                      <a:gd name="T32" fmla="*/ 59 w 304"/>
                      <a:gd name="T33" fmla="*/ 44 h 199"/>
                      <a:gd name="T34" fmla="*/ 79 w 304"/>
                      <a:gd name="T35" fmla="*/ 38 h 199"/>
                      <a:gd name="T36" fmla="*/ 119 w 304"/>
                      <a:gd name="T37" fmla="*/ 38 h 199"/>
                      <a:gd name="T38" fmla="*/ 158 w 304"/>
                      <a:gd name="T39" fmla="*/ 44 h 199"/>
                      <a:gd name="T40" fmla="*/ 197 w 304"/>
                      <a:gd name="T41" fmla="*/ 44 h 199"/>
                      <a:gd name="T42" fmla="*/ 237 w 304"/>
                      <a:gd name="T43" fmla="*/ 38 h 199"/>
                      <a:gd name="T44" fmla="*/ 251 w 304"/>
                      <a:gd name="T45" fmla="*/ 38 h 199"/>
                      <a:gd name="T46" fmla="*/ 270 w 304"/>
                      <a:gd name="T47" fmla="*/ 25 h 199"/>
                      <a:gd name="T48" fmla="*/ 290 w 304"/>
                      <a:gd name="T49" fmla="*/ 19 h 199"/>
                      <a:gd name="T50" fmla="*/ 303 w 304"/>
                      <a:gd name="T51" fmla="*/ 0 h 199"/>
                      <a:gd name="T52" fmla="*/ 303 w 304"/>
                      <a:gd name="T53" fmla="*/ 115 h 199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0" t="0" r="r" b="b"/>
                    <a:pathLst>
                      <a:path w="304" h="199">
                        <a:moveTo>
                          <a:pt x="303" y="115"/>
                        </a:moveTo>
                        <a:lnTo>
                          <a:pt x="290" y="134"/>
                        </a:lnTo>
                        <a:lnTo>
                          <a:pt x="270" y="147"/>
                        </a:lnTo>
                        <a:lnTo>
                          <a:pt x="251" y="153"/>
                        </a:lnTo>
                        <a:lnTo>
                          <a:pt x="237" y="159"/>
                        </a:lnTo>
                        <a:lnTo>
                          <a:pt x="197" y="159"/>
                        </a:lnTo>
                        <a:lnTo>
                          <a:pt x="158" y="159"/>
                        </a:lnTo>
                        <a:lnTo>
                          <a:pt x="119" y="153"/>
                        </a:lnTo>
                        <a:lnTo>
                          <a:pt x="79" y="159"/>
                        </a:lnTo>
                        <a:lnTo>
                          <a:pt x="59" y="159"/>
                        </a:lnTo>
                        <a:lnTo>
                          <a:pt x="39" y="172"/>
                        </a:lnTo>
                        <a:lnTo>
                          <a:pt x="20" y="179"/>
                        </a:lnTo>
                        <a:lnTo>
                          <a:pt x="0" y="198"/>
                        </a:lnTo>
                        <a:lnTo>
                          <a:pt x="0" y="83"/>
                        </a:lnTo>
                        <a:lnTo>
                          <a:pt x="20" y="63"/>
                        </a:lnTo>
                        <a:lnTo>
                          <a:pt x="39" y="51"/>
                        </a:lnTo>
                        <a:lnTo>
                          <a:pt x="59" y="44"/>
                        </a:lnTo>
                        <a:lnTo>
                          <a:pt x="79" y="38"/>
                        </a:lnTo>
                        <a:lnTo>
                          <a:pt x="119" y="38"/>
                        </a:lnTo>
                        <a:lnTo>
                          <a:pt x="158" y="44"/>
                        </a:lnTo>
                        <a:lnTo>
                          <a:pt x="197" y="44"/>
                        </a:lnTo>
                        <a:lnTo>
                          <a:pt x="237" y="38"/>
                        </a:lnTo>
                        <a:lnTo>
                          <a:pt x="251" y="38"/>
                        </a:lnTo>
                        <a:lnTo>
                          <a:pt x="270" y="25"/>
                        </a:lnTo>
                        <a:lnTo>
                          <a:pt x="290" y="19"/>
                        </a:lnTo>
                        <a:lnTo>
                          <a:pt x="303" y="0"/>
                        </a:lnTo>
                        <a:lnTo>
                          <a:pt x="303" y="115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71" name="Freeform 27"/>
                  <p:cNvSpPr>
                    <a:spLocks/>
                  </p:cNvSpPr>
                  <p:nvPr/>
                </p:nvSpPr>
                <p:spPr bwMode="auto">
                  <a:xfrm>
                    <a:off x="5326" y="312"/>
                    <a:ext cx="1" cy="366"/>
                  </a:xfrm>
                  <a:custGeom>
                    <a:avLst/>
                    <a:gdLst>
                      <a:gd name="T0" fmla="*/ 0 w 1"/>
                      <a:gd name="T1" fmla="*/ 365 h 366"/>
                      <a:gd name="T2" fmla="*/ 0 w 1"/>
                      <a:gd name="T3" fmla="*/ 0 h 366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66">
                        <a:moveTo>
                          <a:pt x="0" y="365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72" name="Freeform 28"/>
                  <p:cNvSpPr>
                    <a:spLocks/>
                  </p:cNvSpPr>
                  <p:nvPr/>
                </p:nvSpPr>
                <p:spPr bwMode="auto">
                  <a:xfrm>
                    <a:off x="5150" y="641"/>
                    <a:ext cx="183" cy="123"/>
                  </a:xfrm>
                  <a:custGeom>
                    <a:avLst/>
                    <a:gdLst>
                      <a:gd name="T0" fmla="*/ 107 w 183"/>
                      <a:gd name="T1" fmla="*/ 116 h 123"/>
                      <a:gd name="T2" fmla="*/ 144 w 183"/>
                      <a:gd name="T3" fmla="*/ 98 h 123"/>
                      <a:gd name="T4" fmla="*/ 170 w 183"/>
                      <a:gd name="T5" fmla="*/ 80 h 123"/>
                      <a:gd name="T6" fmla="*/ 182 w 183"/>
                      <a:gd name="T7" fmla="*/ 55 h 123"/>
                      <a:gd name="T8" fmla="*/ 182 w 183"/>
                      <a:gd name="T9" fmla="*/ 36 h 123"/>
                      <a:gd name="T10" fmla="*/ 170 w 183"/>
                      <a:gd name="T11" fmla="*/ 18 h 123"/>
                      <a:gd name="T12" fmla="*/ 144 w 183"/>
                      <a:gd name="T13" fmla="*/ 6 h 123"/>
                      <a:gd name="T14" fmla="*/ 113 w 183"/>
                      <a:gd name="T15" fmla="*/ 0 h 123"/>
                      <a:gd name="T16" fmla="*/ 75 w 183"/>
                      <a:gd name="T17" fmla="*/ 6 h 123"/>
                      <a:gd name="T18" fmla="*/ 37 w 183"/>
                      <a:gd name="T19" fmla="*/ 24 h 123"/>
                      <a:gd name="T20" fmla="*/ 12 w 183"/>
                      <a:gd name="T21" fmla="*/ 42 h 123"/>
                      <a:gd name="T22" fmla="*/ 0 w 183"/>
                      <a:gd name="T23" fmla="*/ 67 h 123"/>
                      <a:gd name="T24" fmla="*/ 0 w 183"/>
                      <a:gd name="T25" fmla="*/ 86 h 123"/>
                      <a:gd name="T26" fmla="*/ 12 w 183"/>
                      <a:gd name="T27" fmla="*/ 104 h 123"/>
                      <a:gd name="T28" fmla="*/ 37 w 183"/>
                      <a:gd name="T29" fmla="*/ 116 h 123"/>
                      <a:gd name="T30" fmla="*/ 69 w 183"/>
                      <a:gd name="T31" fmla="*/ 122 h 123"/>
                      <a:gd name="T32" fmla="*/ 107 w 183"/>
                      <a:gd name="T33" fmla="*/ 116 h 123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83" h="123">
                        <a:moveTo>
                          <a:pt x="107" y="116"/>
                        </a:moveTo>
                        <a:lnTo>
                          <a:pt x="144" y="98"/>
                        </a:lnTo>
                        <a:lnTo>
                          <a:pt x="170" y="80"/>
                        </a:lnTo>
                        <a:lnTo>
                          <a:pt x="182" y="55"/>
                        </a:lnTo>
                        <a:lnTo>
                          <a:pt x="182" y="36"/>
                        </a:lnTo>
                        <a:lnTo>
                          <a:pt x="170" y="18"/>
                        </a:lnTo>
                        <a:lnTo>
                          <a:pt x="144" y="6"/>
                        </a:lnTo>
                        <a:lnTo>
                          <a:pt x="113" y="0"/>
                        </a:lnTo>
                        <a:lnTo>
                          <a:pt x="75" y="6"/>
                        </a:lnTo>
                        <a:lnTo>
                          <a:pt x="37" y="24"/>
                        </a:lnTo>
                        <a:lnTo>
                          <a:pt x="12" y="42"/>
                        </a:lnTo>
                        <a:lnTo>
                          <a:pt x="0" y="67"/>
                        </a:lnTo>
                        <a:lnTo>
                          <a:pt x="0" y="86"/>
                        </a:lnTo>
                        <a:lnTo>
                          <a:pt x="12" y="104"/>
                        </a:lnTo>
                        <a:lnTo>
                          <a:pt x="37" y="116"/>
                        </a:lnTo>
                        <a:lnTo>
                          <a:pt x="69" y="122"/>
                        </a:lnTo>
                        <a:lnTo>
                          <a:pt x="107" y="116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62" name="Group 29"/>
                <p:cNvGrpSpPr>
                  <a:grpSpLocks/>
                </p:cNvGrpSpPr>
                <p:nvPr/>
              </p:nvGrpSpPr>
              <p:grpSpPr bwMode="auto">
                <a:xfrm>
                  <a:off x="890" y="130"/>
                  <a:ext cx="502" cy="527"/>
                  <a:chOff x="890" y="130"/>
                  <a:chExt cx="502" cy="527"/>
                </a:xfrm>
              </p:grpSpPr>
              <p:sp>
                <p:nvSpPr>
                  <p:cNvPr id="2063" name="Freeform 30"/>
                  <p:cNvSpPr>
                    <a:spLocks/>
                  </p:cNvSpPr>
                  <p:nvPr/>
                </p:nvSpPr>
                <p:spPr bwMode="auto">
                  <a:xfrm>
                    <a:off x="1074" y="224"/>
                    <a:ext cx="1" cy="354"/>
                  </a:xfrm>
                  <a:custGeom>
                    <a:avLst/>
                    <a:gdLst>
                      <a:gd name="T0" fmla="*/ 0 w 1"/>
                      <a:gd name="T1" fmla="*/ 353 h 354"/>
                      <a:gd name="T2" fmla="*/ 0 w 1"/>
                      <a:gd name="T3" fmla="*/ 0 h 35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54">
                        <a:moveTo>
                          <a:pt x="0" y="353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4" name="Freeform 31"/>
                  <p:cNvSpPr>
                    <a:spLocks/>
                  </p:cNvSpPr>
                  <p:nvPr/>
                </p:nvSpPr>
                <p:spPr bwMode="auto">
                  <a:xfrm>
                    <a:off x="890" y="530"/>
                    <a:ext cx="191" cy="127"/>
                  </a:xfrm>
                  <a:custGeom>
                    <a:avLst/>
                    <a:gdLst>
                      <a:gd name="T0" fmla="*/ 111 w 191"/>
                      <a:gd name="T1" fmla="*/ 120 h 127"/>
                      <a:gd name="T2" fmla="*/ 150 w 191"/>
                      <a:gd name="T3" fmla="*/ 101 h 127"/>
                      <a:gd name="T4" fmla="*/ 177 w 191"/>
                      <a:gd name="T5" fmla="*/ 82 h 127"/>
                      <a:gd name="T6" fmla="*/ 190 w 191"/>
                      <a:gd name="T7" fmla="*/ 57 h 127"/>
                      <a:gd name="T8" fmla="*/ 190 w 191"/>
                      <a:gd name="T9" fmla="*/ 38 h 127"/>
                      <a:gd name="T10" fmla="*/ 177 w 191"/>
                      <a:gd name="T11" fmla="*/ 19 h 127"/>
                      <a:gd name="T12" fmla="*/ 150 w 191"/>
                      <a:gd name="T13" fmla="*/ 6 h 127"/>
                      <a:gd name="T14" fmla="*/ 118 w 191"/>
                      <a:gd name="T15" fmla="*/ 0 h 127"/>
                      <a:gd name="T16" fmla="*/ 79 w 191"/>
                      <a:gd name="T17" fmla="*/ 6 h 127"/>
                      <a:gd name="T18" fmla="*/ 39 w 191"/>
                      <a:gd name="T19" fmla="*/ 25 h 127"/>
                      <a:gd name="T20" fmla="*/ 13 w 191"/>
                      <a:gd name="T21" fmla="*/ 44 h 127"/>
                      <a:gd name="T22" fmla="*/ 0 w 191"/>
                      <a:gd name="T23" fmla="*/ 70 h 127"/>
                      <a:gd name="T24" fmla="*/ 0 w 191"/>
                      <a:gd name="T25" fmla="*/ 88 h 127"/>
                      <a:gd name="T26" fmla="*/ 13 w 191"/>
                      <a:gd name="T27" fmla="*/ 107 h 127"/>
                      <a:gd name="T28" fmla="*/ 39 w 191"/>
                      <a:gd name="T29" fmla="*/ 120 h 127"/>
                      <a:gd name="T30" fmla="*/ 72 w 191"/>
                      <a:gd name="T31" fmla="*/ 126 h 127"/>
                      <a:gd name="T32" fmla="*/ 111 w 191"/>
                      <a:gd name="T33" fmla="*/ 120 h 127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91" h="127">
                        <a:moveTo>
                          <a:pt x="111" y="120"/>
                        </a:moveTo>
                        <a:lnTo>
                          <a:pt x="150" y="101"/>
                        </a:lnTo>
                        <a:lnTo>
                          <a:pt x="177" y="82"/>
                        </a:lnTo>
                        <a:lnTo>
                          <a:pt x="190" y="57"/>
                        </a:lnTo>
                        <a:lnTo>
                          <a:pt x="190" y="38"/>
                        </a:lnTo>
                        <a:lnTo>
                          <a:pt x="177" y="19"/>
                        </a:lnTo>
                        <a:lnTo>
                          <a:pt x="150" y="6"/>
                        </a:lnTo>
                        <a:lnTo>
                          <a:pt x="118" y="0"/>
                        </a:lnTo>
                        <a:lnTo>
                          <a:pt x="79" y="6"/>
                        </a:lnTo>
                        <a:lnTo>
                          <a:pt x="39" y="25"/>
                        </a:lnTo>
                        <a:lnTo>
                          <a:pt x="13" y="44"/>
                        </a:lnTo>
                        <a:lnTo>
                          <a:pt x="0" y="70"/>
                        </a:lnTo>
                        <a:lnTo>
                          <a:pt x="0" y="88"/>
                        </a:lnTo>
                        <a:lnTo>
                          <a:pt x="13" y="107"/>
                        </a:lnTo>
                        <a:lnTo>
                          <a:pt x="39" y="120"/>
                        </a:lnTo>
                        <a:lnTo>
                          <a:pt x="72" y="126"/>
                        </a:lnTo>
                        <a:lnTo>
                          <a:pt x="111" y="120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5" name="Freeform 32"/>
                  <p:cNvSpPr>
                    <a:spLocks/>
                  </p:cNvSpPr>
                  <p:nvPr/>
                </p:nvSpPr>
                <p:spPr bwMode="auto">
                  <a:xfrm>
                    <a:off x="1069" y="130"/>
                    <a:ext cx="312" cy="205"/>
                  </a:xfrm>
                  <a:custGeom>
                    <a:avLst/>
                    <a:gdLst>
                      <a:gd name="T0" fmla="*/ 311 w 312"/>
                      <a:gd name="T1" fmla="*/ 118 h 205"/>
                      <a:gd name="T2" fmla="*/ 298 w 312"/>
                      <a:gd name="T3" fmla="*/ 138 h 205"/>
                      <a:gd name="T4" fmla="*/ 277 w 312"/>
                      <a:gd name="T5" fmla="*/ 151 h 205"/>
                      <a:gd name="T6" fmla="*/ 257 w 312"/>
                      <a:gd name="T7" fmla="*/ 158 h 205"/>
                      <a:gd name="T8" fmla="*/ 244 w 312"/>
                      <a:gd name="T9" fmla="*/ 164 h 205"/>
                      <a:gd name="T10" fmla="*/ 203 w 312"/>
                      <a:gd name="T11" fmla="*/ 164 h 205"/>
                      <a:gd name="T12" fmla="*/ 162 w 312"/>
                      <a:gd name="T13" fmla="*/ 164 h 205"/>
                      <a:gd name="T14" fmla="*/ 122 w 312"/>
                      <a:gd name="T15" fmla="*/ 158 h 205"/>
                      <a:gd name="T16" fmla="*/ 81 w 312"/>
                      <a:gd name="T17" fmla="*/ 164 h 205"/>
                      <a:gd name="T18" fmla="*/ 61 w 312"/>
                      <a:gd name="T19" fmla="*/ 164 h 205"/>
                      <a:gd name="T20" fmla="*/ 40 w 312"/>
                      <a:gd name="T21" fmla="*/ 177 h 205"/>
                      <a:gd name="T22" fmla="*/ 20 w 312"/>
                      <a:gd name="T23" fmla="*/ 184 h 205"/>
                      <a:gd name="T24" fmla="*/ 0 w 312"/>
                      <a:gd name="T25" fmla="*/ 204 h 205"/>
                      <a:gd name="T26" fmla="*/ 0 w 312"/>
                      <a:gd name="T27" fmla="*/ 86 h 205"/>
                      <a:gd name="T28" fmla="*/ 20 w 312"/>
                      <a:gd name="T29" fmla="*/ 65 h 205"/>
                      <a:gd name="T30" fmla="*/ 40 w 312"/>
                      <a:gd name="T31" fmla="*/ 52 h 205"/>
                      <a:gd name="T32" fmla="*/ 61 w 312"/>
                      <a:gd name="T33" fmla="*/ 46 h 205"/>
                      <a:gd name="T34" fmla="*/ 81 w 312"/>
                      <a:gd name="T35" fmla="*/ 39 h 205"/>
                      <a:gd name="T36" fmla="*/ 122 w 312"/>
                      <a:gd name="T37" fmla="*/ 39 h 205"/>
                      <a:gd name="T38" fmla="*/ 162 w 312"/>
                      <a:gd name="T39" fmla="*/ 46 h 205"/>
                      <a:gd name="T40" fmla="*/ 203 w 312"/>
                      <a:gd name="T41" fmla="*/ 46 h 205"/>
                      <a:gd name="T42" fmla="*/ 244 w 312"/>
                      <a:gd name="T43" fmla="*/ 39 h 205"/>
                      <a:gd name="T44" fmla="*/ 257 w 312"/>
                      <a:gd name="T45" fmla="*/ 39 h 205"/>
                      <a:gd name="T46" fmla="*/ 277 w 312"/>
                      <a:gd name="T47" fmla="*/ 26 h 205"/>
                      <a:gd name="T48" fmla="*/ 298 w 312"/>
                      <a:gd name="T49" fmla="*/ 20 h 205"/>
                      <a:gd name="T50" fmla="*/ 311 w 312"/>
                      <a:gd name="T51" fmla="*/ 0 h 205"/>
                      <a:gd name="T52" fmla="*/ 311 w 312"/>
                      <a:gd name="T53" fmla="*/ 118 h 205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0" t="0" r="r" b="b"/>
                    <a:pathLst>
                      <a:path w="312" h="205">
                        <a:moveTo>
                          <a:pt x="311" y="118"/>
                        </a:moveTo>
                        <a:lnTo>
                          <a:pt x="298" y="138"/>
                        </a:lnTo>
                        <a:lnTo>
                          <a:pt x="277" y="151"/>
                        </a:lnTo>
                        <a:lnTo>
                          <a:pt x="257" y="158"/>
                        </a:lnTo>
                        <a:lnTo>
                          <a:pt x="244" y="164"/>
                        </a:lnTo>
                        <a:lnTo>
                          <a:pt x="203" y="164"/>
                        </a:lnTo>
                        <a:lnTo>
                          <a:pt x="162" y="164"/>
                        </a:lnTo>
                        <a:lnTo>
                          <a:pt x="122" y="158"/>
                        </a:lnTo>
                        <a:lnTo>
                          <a:pt x="81" y="164"/>
                        </a:lnTo>
                        <a:lnTo>
                          <a:pt x="61" y="164"/>
                        </a:lnTo>
                        <a:lnTo>
                          <a:pt x="40" y="177"/>
                        </a:lnTo>
                        <a:lnTo>
                          <a:pt x="20" y="184"/>
                        </a:lnTo>
                        <a:lnTo>
                          <a:pt x="0" y="204"/>
                        </a:lnTo>
                        <a:lnTo>
                          <a:pt x="0" y="86"/>
                        </a:lnTo>
                        <a:lnTo>
                          <a:pt x="20" y="65"/>
                        </a:lnTo>
                        <a:lnTo>
                          <a:pt x="40" y="52"/>
                        </a:lnTo>
                        <a:lnTo>
                          <a:pt x="61" y="46"/>
                        </a:lnTo>
                        <a:lnTo>
                          <a:pt x="81" y="39"/>
                        </a:lnTo>
                        <a:lnTo>
                          <a:pt x="122" y="39"/>
                        </a:lnTo>
                        <a:lnTo>
                          <a:pt x="162" y="46"/>
                        </a:lnTo>
                        <a:lnTo>
                          <a:pt x="203" y="46"/>
                        </a:lnTo>
                        <a:lnTo>
                          <a:pt x="244" y="39"/>
                        </a:lnTo>
                        <a:lnTo>
                          <a:pt x="257" y="39"/>
                        </a:lnTo>
                        <a:lnTo>
                          <a:pt x="277" y="26"/>
                        </a:lnTo>
                        <a:lnTo>
                          <a:pt x="298" y="20"/>
                        </a:lnTo>
                        <a:lnTo>
                          <a:pt x="311" y="0"/>
                        </a:lnTo>
                        <a:lnTo>
                          <a:pt x="311" y="118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6" name="Freeform 33"/>
                  <p:cNvSpPr>
                    <a:spLocks/>
                  </p:cNvSpPr>
                  <p:nvPr/>
                </p:nvSpPr>
                <p:spPr bwMode="auto">
                  <a:xfrm>
                    <a:off x="1385" y="136"/>
                    <a:ext cx="1" cy="364"/>
                  </a:xfrm>
                  <a:custGeom>
                    <a:avLst/>
                    <a:gdLst>
                      <a:gd name="T0" fmla="*/ 0 w 1"/>
                      <a:gd name="T1" fmla="*/ 363 h 364"/>
                      <a:gd name="T2" fmla="*/ 0 w 1"/>
                      <a:gd name="T3" fmla="*/ 0 h 36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" h="364">
                        <a:moveTo>
                          <a:pt x="0" y="363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067" name="Freeform 34"/>
                  <p:cNvSpPr>
                    <a:spLocks/>
                  </p:cNvSpPr>
                  <p:nvPr/>
                </p:nvSpPr>
                <p:spPr bwMode="auto">
                  <a:xfrm>
                    <a:off x="1201" y="450"/>
                    <a:ext cx="191" cy="127"/>
                  </a:xfrm>
                  <a:custGeom>
                    <a:avLst/>
                    <a:gdLst>
                      <a:gd name="T0" fmla="*/ 111 w 191"/>
                      <a:gd name="T1" fmla="*/ 120 h 127"/>
                      <a:gd name="T2" fmla="*/ 150 w 191"/>
                      <a:gd name="T3" fmla="*/ 101 h 127"/>
                      <a:gd name="T4" fmla="*/ 177 w 191"/>
                      <a:gd name="T5" fmla="*/ 82 h 127"/>
                      <a:gd name="T6" fmla="*/ 190 w 191"/>
                      <a:gd name="T7" fmla="*/ 57 h 127"/>
                      <a:gd name="T8" fmla="*/ 190 w 191"/>
                      <a:gd name="T9" fmla="*/ 38 h 127"/>
                      <a:gd name="T10" fmla="*/ 177 w 191"/>
                      <a:gd name="T11" fmla="*/ 19 h 127"/>
                      <a:gd name="T12" fmla="*/ 150 w 191"/>
                      <a:gd name="T13" fmla="*/ 6 h 127"/>
                      <a:gd name="T14" fmla="*/ 118 w 191"/>
                      <a:gd name="T15" fmla="*/ 0 h 127"/>
                      <a:gd name="T16" fmla="*/ 79 w 191"/>
                      <a:gd name="T17" fmla="*/ 6 h 127"/>
                      <a:gd name="T18" fmla="*/ 39 w 191"/>
                      <a:gd name="T19" fmla="*/ 25 h 127"/>
                      <a:gd name="T20" fmla="*/ 13 w 191"/>
                      <a:gd name="T21" fmla="*/ 44 h 127"/>
                      <a:gd name="T22" fmla="*/ 0 w 191"/>
                      <a:gd name="T23" fmla="*/ 70 h 127"/>
                      <a:gd name="T24" fmla="*/ 0 w 191"/>
                      <a:gd name="T25" fmla="*/ 88 h 127"/>
                      <a:gd name="T26" fmla="*/ 13 w 191"/>
                      <a:gd name="T27" fmla="*/ 107 h 127"/>
                      <a:gd name="T28" fmla="*/ 39 w 191"/>
                      <a:gd name="T29" fmla="*/ 120 h 127"/>
                      <a:gd name="T30" fmla="*/ 72 w 191"/>
                      <a:gd name="T31" fmla="*/ 126 h 127"/>
                      <a:gd name="T32" fmla="*/ 111 w 191"/>
                      <a:gd name="T33" fmla="*/ 120 h 127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191" h="127">
                        <a:moveTo>
                          <a:pt x="111" y="120"/>
                        </a:moveTo>
                        <a:lnTo>
                          <a:pt x="150" y="101"/>
                        </a:lnTo>
                        <a:lnTo>
                          <a:pt x="177" y="82"/>
                        </a:lnTo>
                        <a:lnTo>
                          <a:pt x="190" y="57"/>
                        </a:lnTo>
                        <a:lnTo>
                          <a:pt x="190" y="38"/>
                        </a:lnTo>
                        <a:lnTo>
                          <a:pt x="177" y="19"/>
                        </a:lnTo>
                        <a:lnTo>
                          <a:pt x="150" y="6"/>
                        </a:lnTo>
                        <a:lnTo>
                          <a:pt x="118" y="0"/>
                        </a:lnTo>
                        <a:lnTo>
                          <a:pt x="79" y="6"/>
                        </a:lnTo>
                        <a:lnTo>
                          <a:pt x="39" y="25"/>
                        </a:lnTo>
                        <a:lnTo>
                          <a:pt x="13" y="44"/>
                        </a:lnTo>
                        <a:lnTo>
                          <a:pt x="0" y="70"/>
                        </a:lnTo>
                        <a:lnTo>
                          <a:pt x="0" y="88"/>
                        </a:lnTo>
                        <a:lnTo>
                          <a:pt x="13" y="107"/>
                        </a:lnTo>
                        <a:lnTo>
                          <a:pt x="39" y="120"/>
                        </a:lnTo>
                        <a:lnTo>
                          <a:pt x="72" y="126"/>
                        </a:lnTo>
                        <a:lnTo>
                          <a:pt x="111" y="120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  <p:sp>
        <p:nvSpPr>
          <p:cNvPr id="17443" name="Rectangle 3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1038"/>
            <a:ext cx="7786688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44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85975"/>
            <a:ext cx="77866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45" name="Rectangle 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4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6AA425A6-8654-418A-A6A2-19D75A4BB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447" name="Rectangle 3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817" r:id="rId1"/>
    <p:sldLayoutId id="2147487818" r:id="rId2"/>
    <p:sldLayoutId id="2147487819" r:id="rId3"/>
    <p:sldLayoutId id="2147487820" r:id="rId4"/>
    <p:sldLayoutId id="2147487821" r:id="rId5"/>
    <p:sldLayoutId id="2147487822" r:id="rId6"/>
    <p:sldLayoutId id="2147487823" r:id="rId7"/>
    <p:sldLayoutId id="2147487824" r:id="rId8"/>
    <p:sldLayoutId id="2147487825" r:id="rId9"/>
    <p:sldLayoutId id="2147487826" r:id="rId10"/>
    <p:sldLayoutId id="2147487827" r:id="rId11"/>
    <p:sldLayoutId id="2147487828" r:id="rId12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7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7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7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7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7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3" grpId="0"/>
      <p:bldP spid="17444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44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4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4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4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44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4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4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4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44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4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4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4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44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4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4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4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44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4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4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4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290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0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0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491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90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493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94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90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496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90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498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90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500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90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0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0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504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90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506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90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0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0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510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90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0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513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90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515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90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0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0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0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0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0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0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0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20524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290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290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290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90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90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0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0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488257A1-C67E-46F1-AFDD-DC4196D92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995" r:id="rId1"/>
    <p:sldLayoutId id="2147487996" r:id="rId2"/>
    <p:sldLayoutId id="2147487997" r:id="rId3"/>
    <p:sldLayoutId id="2147487998" r:id="rId4"/>
    <p:sldLayoutId id="2147487999" r:id="rId5"/>
    <p:sldLayoutId id="2147488000" r:id="rId6"/>
    <p:sldLayoutId id="2147488001" r:id="rId7"/>
    <p:sldLayoutId id="2147488002" r:id="rId8"/>
    <p:sldLayoutId id="2147488003" r:id="rId9"/>
    <p:sldLayoutId id="2147488004" r:id="rId10"/>
    <p:sldLayoutId id="2147488005" r:id="rId11"/>
    <p:sldLayoutId id="2147488006" r:id="rId12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9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9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29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9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9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9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29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9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9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9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29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9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9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9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29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9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9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9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29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9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66" grpId="0"/>
      <p:bldP spid="129067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90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90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90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29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29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90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90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90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29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29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90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90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90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29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29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90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90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90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29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29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90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90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90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29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29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8C23846-4004-461E-BB9D-44427486B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007" r:id="rId1"/>
    <p:sldLayoutId id="2147488008" r:id="rId2"/>
    <p:sldLayoutId id="2147488009" r:id="rId3"/>
    <p:sldLayoutId id="2147488010" r:id="rId4"/>
    <p:sldLayoutId id="2147488011" r:id="rId5"/>
    <p:sldLayoutId id="2147488012" r:id="rId6"/>
    <p:sldLayoutId id="2147488013" r:id="rId7"/>
    <p:sldLayoutId id="2147488014" r:id="rId8"/>
    <p:sldLayoutId id="2147488015" r:id="rId9"/>
    <p:sldLayoutId id="2147488016" r:id="rId10"/>
    <p:sldLayoutId id="2147488017" r:id="rId11"/>
    <p:sldLayoutId id="2147488018" r:id="rId12"/>
    <p:sldLayoutId id="2147488019" r:id="rId13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50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15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15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15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50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15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15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15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50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15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15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15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50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15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15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15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50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15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15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15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813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2537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1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620E56D0-3DEF-4EE6-AFD0-6907448D8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020" r:id="rId1"/>
    <p:sldLayoutId id="2147487724" r:id="rId2"/>
    <p:sldLayoutId id="2147487725" r:id="rId3"/>
    <p:sldLayoutId id="2147487726" r:id="rId4"/>
    <p:sldLayoutId id="2147487727" r:id="rId5"/>
    <p:sldLayoutId id="2147487728" r:id="rId6"/>
    <p:sldLayoutId id="2147487729" r:id="rId7"/>
    <p:sldLayoutId id="2147487730" r:id="rId8"/>
    <p:sldLayoutId id="2147487731" r:id="rId9"/>
    <p:sldLayoutId id="2147487732" r:id="rId10"/>
    <p:sldLayoutId id="2147487733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48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8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48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8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48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  <p:bldP spid="48134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81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81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8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8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81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81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8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8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81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81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8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8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81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81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8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8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81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81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8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8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08CE67-7883-4F05-BCCF-2CF88E313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21" r:id="rId1"/>
    <p:sldLayoutId id="2147488022" r:id="rId2"/>
    <p:sldLayoutId id="2147488023" r:id="rId3"/>
    <p:sldLayoutId id="2147488024" r:id="rId4"/>
    <p:sldLayoutId id="2147488025" r:id="rId5"/>
    <p:sldLayoutId id="2147488026" r:id="rId6"/>
    <p:sldLayoutId id="2147488027" r:id="rId7"/>
    <p:sldLayoutId id="2147488028" r:id="rId8"/>
    <p:sldLayoutId id="2147488029" r:id="rId9"/>
    <p:sldLayoutId id="2147488030" r:id="rId10"/>
    <p:sldLayoutId id="2147488031" r:id="rId11"/>
    <p:sldLayoutId id="2147488032" r:id="rId12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355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35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35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35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355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35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35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35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355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35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35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35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355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35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35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35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5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355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35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35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35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638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38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39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458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458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459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639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9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39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8FD56C24-5060-40D8-B217-14B632FDA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033" r:id="rId1"/>
    <p:sldLayoutId id="2147488034" r:id="rId2"/>
    <p:sldLayoutId id="2147488035" r:id="rId3"/>
    <p:sldLayoutId id="2147488036" r:id="rId4"/>
    <p:sldLayoutId id="2147488037" r:id="rId5"/>
    <p:sldLayoutId id="2147488038" r:id="rId6"/>
    <p:sldLayoutId id="2147488039" r:id="rId7"/>
    <p:sldLayoutId id="2147488040" r:id="rId8"/>
    <p:sldLayoutId id="2147488041" r:id="rId9"/>
    <p:sldLayoutId id="2147488042" r:id="rId10"/>
    <p:sldLayoutId id="2147488043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6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6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6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6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/>
      <p:bldP spid="16395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3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3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63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63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3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3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63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63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3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3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63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63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3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3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63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63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3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3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63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63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A0555ACA-D339-47D7-9F41-64B33C8E4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5608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25609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25610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hlink"/>
                </a:solidFill>
              </a:endParaRPr>
            </a:p>
          </p:txBody>
        </p:sp>
        <p:sp>
          <p:nvSpPr>
            <p:cNvPr id="25611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hlink"/>
                </a:solidFill>
              </a:endParaRPr>
            </a:p>
          </p:txBody>
        </p:sp>
        <p:sp>
          <p:nvSpPr>
            <p:cNvPr id="25612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accent2"/>
                </a:solidFill>
              </a:endParaRPr>
            </a:p>
          </p:txBody>
        </p:sp>
        <p:sp>
          <p:nvSpPr>
            <p:cNvPr id="25613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hlink"/>
                </a:solidFill>
              </a:endParaRPr>
            </a:p>
          </p:txBody>
        </p:sp>
        <p:sp>
          <p:nvSpPr>
            <p:cNvPr id="25614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25615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accent2"/>
                </a:solidFill>
              </a:endParaRPr>
            </a:p>
          </p:txBody>
        </p:sp>
        <p:sp>
          <p:nvSpPr>
            <p:cNvPr id="25616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2560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560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254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44" r:id="rId1"/>
    <p:sldLayoutId id="2147487734" r:id="rId2"/>
    <p:sldLayoutId id="2147487735" r:id="rId3"/>
    <p:sldLayoutId id="2147487736" r:id="rId4"/>
    <p:sldLayoutId id="2147487737" r:id="rId5"/>
    <p:sldLayoutId id="2147487738" r:id="rId6"/>
    <p:sldLayoutId id="2147487739" r:id="rId7"/>
    <p:sldLayoutId id="2147487740" r:id="rId8"/>
    <p:sldLayoutId id="2147487741" r:id="rId9"/>
    <p:sldLayoutId id="2147487742" r:id="rId10"/>
    <p:sldLayoutId id="2147487743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5606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60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6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56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56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60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6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56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56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60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6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56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56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60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6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56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56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6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60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6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56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56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66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66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072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2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2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2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3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3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3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3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3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3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3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266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073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3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4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4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4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4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4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4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4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4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4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4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66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5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5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5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66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66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075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5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5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6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6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6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6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66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76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6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6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6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6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7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7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7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77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266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66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66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66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266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266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266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</p:grpSp>
      </p:grpSp>
      <p:sp>
        <p:nvSpPr>
          <p:cNvPr id="3078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8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8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D61CFB78-28A0-4091-8166-E5E1E3849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045" r:id="rId1"/>
    <p:sldLayoutId id="2147487744" r:id="rId2"/>
    <p:sldLayoutId id="2147487745" r:id="rId3"/>
    <p:sldLayoutId id="2147487746" r:id="rId4"/>
    <p:sldLayoutId id="2147487747" r:id="rId5"/>
    <p:sldLayoutId id="2147487748" r:id="rId6"/>
    <p:sldLayoutId id="2147487749" r:id="rId7"/>
    <p:sldLayoutId id="2147487750" r:id="rId8"/>
    <p:sldLayoutId id="2147487751" r:id="rId9"/>
    <p:sldLayoutId id="2147487752" r:id="rId10"/>
    <p:sldLayoutId id="2147487753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0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0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30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30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30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30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7" grpId="0"/>
      <p:bldP spid="30788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8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78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07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07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8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78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07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07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8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78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07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07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8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78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07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07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8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78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07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078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0"/>
              </a:spcBef>
              <a:spcAft>
                <a:spcPts val="0"/>
              </a:spcAft>
              <a:buFontTx/>
              <a:buNone/>
              <a:defRPr sz="120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0FE8E510-5178-491D-9FC5-ACF1907F0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765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27657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27658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hlink"/>
                </a:solidFill>
              </a:endParaRPr>
            </a:p>
          </p:txBody>
        </p:sp>
        <p:sp>
          <p:nvSpPr>
            <p:cNvPr id="27659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hlink"/>
                </a:solidFill>
              </a:endParaRPr>
            </a:p>
          </p:txBody>
        </p:sp>
        <p:sp>
          <p:nvSpPr>
            <p:cNvPr id="27660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accent2"/>
                </a:solidFill>
              </a:endParaRPr>
            </a:p>
          </p:txBody>
        </p:sp>
        <p:sp>
          <p:nvSpPr>
            <p:cNvPr id="27661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hlink"/>
                </a:solidFill>
              </a:endParaRPr>
            </a:p>
          </p:txBody>
        </p:sp>
        <p:sp>
          <p:nvSpPr>
            <p:cNvPr id="27662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27663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accent2"/>
                </a:solidFill>
              </a:endParaRPr>
            </a:p>
          </p:txBody>
        </p:sp>
        <p:sp>
          <p:nvSpPr>
            <p:cNvPr id="27664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276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6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83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buFontTx/>
              <a:buNone/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46" r:id="rId1"/>
    <p:sldLayoutId id="2147487754" r:id="rId2"/>
    <p:sldLayoutId id="2147487755" r:id="rId3"/>
    <p:sldLayoutId id="2147487756" r:id="rId4"/>
    <p:sldLayoutId id="2147487757" r:id="rId5"/>
    <p:sldLayoutId id="2147487758" r:id="rId6"/>
    <p:sldLayoutId id="2147487759" r:id="rId7"/>
    <p:sldLayoutId id="2147487760" r:id="rId8"/>
    <p:sldLayoutId id="2147487761" r:id="rId9"/>
    <p:sldLayoutId id="2147487762" r:id="rId10"/>
    <p:sldLayoutId id="2147487763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4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76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76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76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76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76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76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76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76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76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76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28680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kumimoji="1" lang="ru-RU" altLang="ru-RU"/>
            </a:p>
          </p:txBody>
        </p:sp>
        <p:sp>
          <p:nvSpPr>
            <p:cNvPr id="28681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kumimoji="1" lang="ru-RU" altLang="ru-RU"/>
            </a:p>
          </p:txBody>
        </p:sp>
        <p:sp>
          <p:nvSpPr>
            <p:cNvPr id="82949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ru-RU">
                <a:latin typeface="+mn-lt"/>
                <a:cs typeface="+mn-cs"/>
              </a:endParaRPr>
            </a:p>
          </p:txBody>
        </p:sp>
        <p:grpSp>
          <p:nvGrpSpPr>
            <p:cNvPr id="28683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28695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28716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28725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28732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72" y="323"/>
                      <a:ext cx="1234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8733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715" y="381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2872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28727" name="Freeform 13"/>
                  <p:cNvSpPr>
                    <a:spLocks/>
                  </p:cNvSpPr>
                  <p:nvPr/>
                </p:nvSpPr>
                <p:spPr bwMode="auto">
                  <a:xfrm>
                    <a:off x="2658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8728" name="Freeform 14"/>
                  <p:cNvSpPr>
                    <a:spLocks/>
                  </p:cNvSpPr>
                  <p:nvPr/>
                </p:nvSpPr>
                <p:spPr bwMode="auto">
                  <a:xfrm>
                    <a:off x="2726" y="1588"/>
                    <a:ext cx="398" cy="349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8729" name="Freeform 15"/>
                  <p:cNvSpPr>
                    <a:spLocks/>
                  </p:cNvSpPr>
                  <p:nvPr/>
                </p:nvSpPr>
                <p:spPr bwMode="auto">
                  <a:xfrm>
                    <a:off x="2473" y="1923"/>
                    <a:ext cx="146" cy="567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8730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8731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28717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718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719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720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721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722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723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724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8696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8697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698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699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700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701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702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703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704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705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706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707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708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709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710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711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712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713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714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715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28684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991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2992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8687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88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89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90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997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8692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kumimoji="1" lang="ru-RU" altLang="ru-RU"/>
            </a:p>
          </p:txBody>
        </p:sp>
        <p:sp>
          <p:nvSpPr>
            <p:cNvPr id="82999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8694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4259 w 21600"/>
                <a:gd name="T1" fmla="*/ 71 h 21600"/>
                <a:gd name="T2" fmla="*/ 2160 w 21600"/>
                <a:gd name="T3" fmla="*/ 142 h 21600"/>
                <a:gd name="T4" fmla="*/ 61 w 21600"/>
                <a:gd name="T5" fmla="*/ 71 h 21600"/>
                <a:gd name="T6" fmla="*/ 216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ru-RU"/>
            </a:p>
          </p:txBody>
        </p:sp>
      </p:grpSp>
      <p:sp>
        <p:nvSpPr>
          <p:cNvPr id="28675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8676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3003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buFontTx/>
              <a:buNone/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004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005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0"/>
              </a:spcBef>
              <a:spcAft>
                <a:spcPts val="0"/>
              </a:spcAft>
              <a:buFontTx/>
              <a:buNone/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CC424FAA-4220-4F36-8928-0DD094696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47" r:id="rId1"/>
    <p:sldLayoutId id="2147487764" r:id="rId2"/>
    <p:sldLayoutId id="2147487765" r:id="rId3"/>
    <p:sldLayoutId id="2147487766" r:id="rId4"/>
    <p:sldLayoutId id="2147487767" r:id="rId5"/>
    <p:sldLayoutId id="2147487768" r:id="rId6"/>
    <p:sldLayoutId id="2147487769" r:id="rId7"/>
    <p:sldLayoutId id="2147487770" r:id="rId8"/>
    <p:sldLayoutId id="2147487771" r:id="rId9"/>
    <p:sldLayoutId id="2147487772" r:id="rId10"/>
    <p:sldLayoutId id="2147487773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6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6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867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86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86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86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6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867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86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86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86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6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867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86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86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86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6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867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86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86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86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6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867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86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86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86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0"/>
              </a:spcBef>
              <a:spcAft>
                <a:spcPts val="0"/>
              </a:spcAft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BF83A8E0-D5D6-4AC6-BB9E-8B506FB5D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74" r:id="rId1"/>
    <p:sldLayoutId id="2147487775" r:id="rId2"/>
    <p:sldLayoutId id="2147487776" r:id="rId3"/>
    <p:sldLayoutId id="2147487777" r:id="rId4"/>
    <p:sldLayoutId id="2147487778" r:id="rId5"/>
    <p:sldLayoutId id="2147487779" r:id="rId6"/>
    <p:sldLayoutId id="2147487780" r:id="rId7"/>
    <p:sldLayoutId id="2147487781" r:id="rId8"/>
    <p:sldLayoutId id="2147487782" r:id="rId9"/>
    <p:sldLayoutId id="2147487783" r:id="rId10"/>
    <p:sldLayoutId id="2147487784" r:id="rId11"/>
    <p:sldLayoutId id="2147487785" r:id="rId12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6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69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96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96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96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6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69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96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96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96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6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69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96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96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96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6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69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96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96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96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6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69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96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96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96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3080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>
              <a:outerShdw dist="13470" dir="2700000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 useBgFill="1">
          <p:nvSpPr>
            <p:cNvPr id="3081" name="Rectangle 4"/>
            <p:cNvSpPr>
              <a:spLocks noChangeArrowheads="1"/>
            </p:cNvSpPr>
            <p:nvPr/>
          </p:nvSpPr>
          <p:spPr bwMode="auto">
            <a:xfrm>
              <a:off x="235" y="240"/>
              <a:ext cx="5518" cy="4072"/>
            </a:xfrm>
            <a:prstGeom prst="rect">
              <a:avLst/>
            </a:prstGeom>
            <a:ln>
              <a:noFill/>
            </a:ln>
            <a:effectLst>
              <a:outerShdw dist="13470" dir="2700000" algn="ctr" rotWithShape="0">
                <a:srgbClr val="00000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3082" name="Group 5"/>
            <p:cNvGrpSpPr>
              <a:grpSpLocks/>
            </p:cNvGrpSpPr>
            <p:nvPr/>
          </p:nvGrpSpPr>
          <p:grpSpPr bwMode="auto">
            <a:xfrm>
              <a:off x="4245" y="2592"/>
              <a:ext cx="1280" cy="1440"/>
              <a:chOff x="4245" y="2592"/>
              <a:chExt cx="1280" cy="1440"/>
            </a:xfrm>
          </p:grpSpPr>
          <p:sp>
            <p:nvSpPr>
              <p:cNvPr id="3083" name="Rectangle 6"/>
              <p:cNvSpPr>
                <a:spLocks noChangeArrowheads="1"/>
              </p:cNvSpPr>
              <p:nvPr/>
            </p:nvSpPr>
            <p:spPr bwMode="auto">
              <a:xfrm>
                <a:off x="5440" y="3936"/>
                <a:ext cx="85" cy="96"/>
              </a:xfrm>
              <a:prstGeom prst="rect">
                <a:avLst/>
              </a:prstGeom>
              <a:solidFill>
                <a:srgbClr val="FF003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084" name="Rectangle 7"/>
              <p:cNvSpPr>
                <a:spLocks noChangeArrowheads="1"/>
              </p:cNvSpPr>
              <p:nvPr/>
            </p:nvSpPr>
            <p:spPr bwMode="auto">
              <a:xfrm>
                <a:off x="5269" y="3936"/>
                <a:ext cx="86" cy="96"/>
              </a:xfrm>
              <a:prstGeom prst="rect">
                <a:avLst/>
              </a:prstGeom>
              <a:solidFill>
                <a:srgbClr val="FF663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085" name="Rectangle 8"/>
              <p:cNvSpPr>
                <a:spLocks noChangeArrowheads="1"/>
              </p:cNvSpPr>
              <p:nvPr/>
            </p:nvSpPr>
            <p:spPr bwMode="auto">
              <a:xfrm>
                <a:off x="5099" y="3936"/>
                <a:ext cx="85" cy="9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086" name="Rectangle 9"/>
              <p:cNvSpPr>
                <a:spLocks noChangeArrowheads="1"/>
              </p:cNvSpPr>
              <p:nvPr/>
            </p:nvSpPr>
            <p:spPr bwMode="auto">
              <a:xfrm>
                <a:off x="4928" y="3936"/>
                <a:ext cx="85" cy="96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087" name="Rectangle 10"/>
              <p:cNvSpPr>
                <a:spLocks noChangeArrowheads="1"/>
              </p:cNvSpPr>
              <p:nvPr/>
            </p:nvSpPr>
            <p:spPr bwMode="auto">
              <a:xfrm>
                <a:off x="4757" y="3936"/>
                <a:ext cx="86" cy="96"/>
              </a:xfrm>
              <a:prstGeom prst="rect">
                <a:avLst/>
              </a:prstGeom>
              <a:solidFill>
                <a:srgbClr val="00FFCC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088" name="Rectangle 11"/>
              <p:cNvSpPr>
                <a:spLocks noChangeArrowheads="1"/>
              </p:cNvSpPr>
              <p:nvPr/>
            </p:nvSpPr>
            <p:spPr bwMode="auto">
              <a:xfrm>
                <a:off x="4587" y="3936"/>
                <a:ext cx="85" cy="96"/>
              </a:xfrm>
              <a:prstGeom prst="rect">
                <a:avLst/>
              </a:prstGeom>
              <a:solidFill>
                <a:srgbClr val="3333FF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089" name="Rectangle 12"/>
              <p:cNvSpPr>
                <a:spLocks noChangeArrowheads="1"/>
              </p:cNvSpPr>
              <p:nvPr/>
            </p:nvSpPr>
            <p:spPr bwMode="auto">
              <a:xfrm>
                <a:off x="4416" y="3936"/>
                <a:ext cx="85" cy="96"/>
              </a:xfrm>
              <a:prstGeom prst="rect">
                <a:avLst/>
              </a:prstGeom>
              <a:solidFill>
                <a:srgbClr val="9933FF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090" name="Rectangle 13"/>
              <p:cNvSpPr>
                <a:spLocks noChangeArrowheads="1"/>
              </p:cNvSpPr>
              <p:nvPr/>
            </p:nvSpPr>
            <p:spPr bwMode="auto">
              <a:xfrm>
                <a:off x="4245" y="3936"/>
                <a:ext cx="86" cy="96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091" name="Rectangle 14"/>
              <p:cNvSpPr>
                <a:spLocks noChangeArrowheads="1"/>
              </p:cNvSpPr>
              <p:nvPr/>
            </p:nvSpPr>
            <p:spPr bwMode="auto">
              <a:xfrm>
                <a:off x="5440" y="3744"/>
                <a:ext cx="85" cy="96"/>
              </a:xfrm>
              <a:prstGeom prst="rect">
                <a:avLst/>
              </a:prstGeom>
              <a:solidFill>
                <a:srgbClr val="FF663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092" name="Rectangle 15"/>
              <p:cNvSpPr>
                <a:spLocks noChangeArrowheads="1"/>
              </p:cNvSpPr>
              <p:nvPr/>
            </p:nvSpPr>
            <p:spPr bwMode="auto">
              <a:xfrm>
                <a:off x="5440" y="3552"/>
                <a:ext cx="85" cy="9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093" name="Rectangle 16"/>
              <p:cNvSpPr>
                <a:spLocks noChangeArrowheads="1"/>
              </p:cNvSpPr>
              <p:nvPr/>
            </p:nvSpPr>
            <p:spPr bwMode="auto">
              <a:xfrm>
                <a:off x="5440" y="3360"/>
                <a:ext cx="85" cy="96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094" name="Rectangle 17"/>
              <p:cNvSpPr>
                <a:spLocks noChangeArrowheads="1"/>
              </p:cNvSpPr>
              <p:nvPr/>
            </p:nvSpPr>
            <p:spPr bwMode="auto">
              <a:xfrm>
                <a:off x="5440" y="3168"/>
                <a:ext cx="85" cy="96"/>
              </a:xfrm>
              <a:prstGeom prst="rect">
                <a:avLst/>
              </a:prstGeom>
              <a:solidFill>
                <a:srgbClr val="00FFCC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095" name="Rectangle 18"/>
              <p:cNvSpPr>
                <a:spLocks noChangeArrowheads="1"/>
              </p:cNvSpPr>
              <p:nvPr/>
            </p:nvSpPr>
            <p:spPr bwMode="auto">
              <a:xfrm>
                <a:off x="5440" y="2976"/>
                <a:ext cx="85" cy="96"/>
              </a:xfrm>
              <a:prstGeom prst="rect">
                <a:avLst/>
              </a:prstGeom>
              <a:solidFill>
                <a:srgbClr val="3333FF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096" name="Rectangle 19"/>
              <p:cNvSpPr>
                <a:spLocks noChangeArrowheads="1"/>
              </p:cNvSpPr>
              <p:nvPr/>
            </p:nvSpPr>
            <p:spPr bwMode="auto">
              <a:xfrm>
                <a:off x="5440" y="2784"/>
                <a:ext cx="85" cy="96"/>
              </a:xfrm>
              <a:prstGeom prst="rect">
                <a:avLst/>
              </a:prstGeom>
              <a:solidFill>
                <a:srgbClr val="9933FF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097" name="Rectangle 20"/>
              <p:cNvSpPr>
                <a:spLocks noChangeArrowheads="1"/>
              </p:cNvSpPr>
              <p:nvPr/>
            </p:nvSpPr>
            <p:spPr bwMode="auto">
              <a:xfrm>
                <a:off x="5440" y="2592"/>
                <a:ext cx="85" cy="96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ffectLst>
                <a:outerShdw dist="53882" dir="2700000" algn="ctr" rotWithShape="0">
                  <a:srgbClr val="00000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sp>
        <p:nvSpPr>
          <p:cNvPr id="3995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5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6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6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E2F429C-CC22-49E8-ADC9-56567283E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829" r:id="rId1"/>
    <p:sldLayoutId id="2147487830" r:id="rId2"/>
    <p:sldLayoutId id="2147487831" r:id="rId3"/>
    <p:sldLayoutId id="2147487832" r:id="rId4"/>
    <p:sldLayoutId id="2147487833" r:id="rId5"/>
    <p:sldLayoutId id="2147487834" r:id="rId6"/>
    <p:sldLayoutId id="2147487835" r:id="rId7"/>
    <p:sldLayoutId id="2147487836" r:id="rId8"/>
    <p:sldLayoutId id="2147487837" r:id="rId9"/>
    <p:sldLayoutId id="2147487838" r:id="rId10"/>
    <p:sldLayoutId id="2147487839" r:id="rId11"/>
    <p:sldLayoutId id="2147487840" r:id="rId12"/>
    <p:sldLayoutId id="2147487841" r:id="rId13"/>
    <p:sldLayoutId id="2147487842" r:id="rId14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9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9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399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99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9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9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399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99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9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9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399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99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9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9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399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99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7" grpId="0"/>
      <p:bldP spid="39958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9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99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99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99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99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9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99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99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99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99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9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99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99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99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99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9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99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99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99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99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9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99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99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99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99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FF00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AFD00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5008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901F3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7101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0729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30730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30731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30732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30733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7101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101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0736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30737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30738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30739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7102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0741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7102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0743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17102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30745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30746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>
                <a:latin typeface="Tahoma" pitchFamily="34" charset="0"/>
              </a:endParaRPr>
            </a:p>
          </p:txBody>
        </p:sp>
        <p:sp>
          <p:nvSpPr>
            <p:cNvPr id="30747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103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17103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103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103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103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0"/>
              </a:spcBef>
              <a:spcAft>
                <a:spcPts val="0"/>
              </a:spcAft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5C851266-FE1E-4A7A-A400-C9CA2436A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103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048" r:id="rId1"/>
    <p:sldLayoutId id="2147487786" r:id="rId2"/>
    <p:sldLayoutId id="2147487787" r:id="rId3"/>
    <p:sldLayoutId id="2147487788" r:id="rId4"/>
    <p:sldLayoutId id="2147487789" r:id="rId5"/>
    <p:sldLayoutId id="2147487790" r:id="rId6"/>
    <p:sldLayoutId id="2147487791" r:id="rId7"/>
    <p:sldLayoutId id="2147487792" r:id="rId8"/>
    <p:sldLayoutId id="2147487793" r:id="rId9"/>
    <p:sldLayoutId id="2147487794" r:id="rId10"/>
    <p:sldLayoutId id="2147487795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7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7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7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7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1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1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71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1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32" grpId="0"/>
      <p:bldP spid="171033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0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103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10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10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10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0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103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10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10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10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0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103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10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10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10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0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103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10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10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10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10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103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10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710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710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buFontTx/>
              <a:buNone/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29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0"/>
              </a:spcBef>
              <a:spcAft>
                <a:spcPts val="0"/>
              </a:spcAft>
              <a:buFontTx/>
              <a:buNone/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fld id="{FB7C3E47-CDBD-44E3-A9DF-A008CDB3149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3175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49" r:id="rId1"/>
    <p:sldLayoutId id="2147487796" r:id="rId2"/>
    <p:sldLayoutId id="2147487797" r:id="rId3"/>
    <p:sldLayoutId id="2147487798" r:id="rId4"/>
    <p:sldLayoutId id="2147487799" r:id="rId5"/>
    <p:sldLayoutId id="2147487800" r:id="rId6"/>
    <p:sldLayoutId id="2147487801" r:id="rId7"/>
    <p:sldLayoutId id="2147487802" r:id="rId8"/>
    <p:sldLayoutId id="2147487803" r:id="rId9"/>
    <p:sldLayoutId id="2147487804" r:id="rId10"/>
    <p:sldLayoutId id="2147487805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7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7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17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17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17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7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7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17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17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17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7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7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17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17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17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7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7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17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17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17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7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7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17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17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17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1267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32777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1269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270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271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272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273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274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275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276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277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278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279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280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281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282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283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284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285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286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287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288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289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290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291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292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1293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grpSp>
            <p:nvGrpSpPr>
              <p:cNvPr id="32803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1295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1296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1297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1298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1299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1300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1301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1302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1303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1304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1305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1306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1307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1308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1309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32804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32823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824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805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1314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1315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1316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1317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1318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1319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1320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1321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11322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11323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2807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8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9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27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2811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12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13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133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33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3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3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EC1F9821-6314-4141-823D-D035802657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335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050" r:id="rId1"/>
    <p:sldLayoutId id="2147488051" r:id="rId2"/>
    <p:sldLayoutId id="2147488052" r:id="rId3"/>
    <p:sldLayoutId id="2147488053" r:id="rId4"/>
    <p:sldLayoutId id="2147488054" r:id="rId5"/>
    <p:sldLayoutId id="2147488055" r:id="rId6"/>
    <p:sldLayoutId id="2147488056" r:id="rId7"/>
    <p:sldLayoutId id="2147488057" r:id="rId8"/>
    <p:sldLayoutId id="2147488058" r:id="rId9"/>
    <p:sldLayoutId id="2147488059" r:id="rId10"/>
    <p:sldLayoutId id="2147488060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1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1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1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1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1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1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31" grpId="0"/>
      <p:bldP spid="11335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3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3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13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13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3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3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13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13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3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3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13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13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3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3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13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13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3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3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13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13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1" descr="Firelight content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60" t="11517" r="6261" b="87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1963" y="274638"/>
            <a:ext cx="5680075" cy="14779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057400"/>
            <a:ext cx="5029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4770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fld id="{02025303-C140-4A51-B555-D35AD214F6E3}" type="datetimeFigureOut">
              <a:rPr lang="ru-RU"/>
              <a:pPr>
                <a:defRPr/>
              </a:pPr>
              <a:t>16.12.2021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770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248400"/>
            <a:ext cx="5334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1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fld id="{04AF79C1-DE72-485C-BC0B-95AE54AFE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8061" r:id="rId1"/>
    <p:sldLayoutId id="2147488062" r:id="rId2"/>
    <p:sldLayoutId id="2147488063" r:id="rId3"/>
    <p:sldLayoutId id="2147488064" r:id="rId4"/>
    <p:sldLayoutId id="2147488065" r:id="rId5"/>
    <p:sldLayoutId id="2147488066" r:id="rId6"/>
    <p:sldLayoutId id="2147488067" r:id="rId7"/>
    <p:sldLayoutId id="2147488068" r:id="rId8"/>
    <p:sldLayoutId id="2147488069" r:id="rId9"/>
    <p:sldLayoutId id="2147488070" r:id="rId10"/>
    <p:sldLayoutId id="2147488071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  <a:tileRect/>
          </a:gra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20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1500"/>
        </a:spcBef>
        <a:spcAft>
          <a:spcPct val="0"/>
        </a:spcAft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1500"/>
        </a:spcBef>
        <a:spcAft>
          <a:spcPct val="0"/>
        </a:spcAft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01600" y="152400"/>
            <a:ext cx="8940800" cy="6362700"/>
            <a:chOff x="64" y="96"/>
            <a:chExt cx="5632" cy="4008"/>
          </a:xfrm>
        </p:grpSpPr>
        <p:sp>
          <p:nvSpPr>
            <p:cNvPr id="43011" name="Rectangle 3"/>
            <p:cNvSpPr>
              <a:spLocks noChangeArrowheads="1"/>
            </p:cNvSpPr>
            <p:nvPr/>
          </p:nvSpPr>
          <p:spPr bwMode="ltGray">
            <a:xfrm>
              <a:off x="64" y="96"/>
              <a:ext cx="5632" cy="18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3012" name="Rectangle 4"/>
            <p:cNvSpPr>
              <a:spLocks noChangeArrowheads="1"/>
            </p:cNvSpPr>
            <p:nvPr/>
          </p:nvSpPr>
          <p:spPr bwMode="ltGray">
            <a:xfrm>
              <a:off x="160" y="348"/>
              <a:ext cx="5440" cy="9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106" name="Rectangle 5"/>
            <p:cNvSpPr>
              <a:spLocks noChangeArrowheads="1"/>
            </p:cNvSpPr>
            <p:nvPr/>
          </p:nvSpPr>
          <p:spPr bwMode="ltGray">
            <a:xfrm>
              <a:off x="64" y="4044"/>
              <a:ext cx="5632" cy="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07" name="Rectangle 6"/>
            <p:cNvSpPr>
              <a:spLocks noChangeArrowheads="1"/>
            </p:cNvSpPr>
            <p:nvPr/>
          </p:nvSpPr>
          <p:spPr bwMode="ltGray">
            <a:xfrm>
              <a:off x="229" y="3972"/>
              <a:ext cx="5302" cy="2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430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23900"/>
            <a:ext cx="7772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301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19050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62AEDE5E-7145-4245-B1B6-B6B73620B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843" r:id="rId1"/>
    <p:sldLayoutId id="2147487844" r:id="rId2"/>
    <p:sldLayoutId id="2147487845" r:id="rId3"/>
    <p:sldLayoutId id="2147487846" r:id="rId4"/>
    <p:sldLayoutId id="2147487847" r:id="rId5"/>
    <p:sldLayoutId id="2147487848" r:id="rId6"/>
    <p:sldLayoutId id="2147487849" r:id="rId7"/>
    <p:sldLayoutId id="2147487850" r:id="rId8"/>
    <p:sldLayoutId id="2147487851" r:id="rId9"/>
    <p:sldLayoutId id="2147487852" r:id="rId10"/>
    <p:sldLayoutId id="2147487853" r:id="rId11"/>
    <p:sldLayoutId id="2147487854" r:id="rId12"/>
    <p:sldLayoutId id="2147487855" r:id="rId13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/>
      <p:bldP spid="4100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0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0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0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0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0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4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4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6B23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889000"/>
            <a:ext cx="8885237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938" y="2116138"/>
            <a:ext cx="8896350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3825" y="6342063"/>
            <a:ext cx="251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59075" y="6342063"/>
            <a:ext cx="3565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64300" y="6342063"/>
            <a:ext cx="254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Freeform 7"/>
          <p:cNvSpPr>
            <a:spLocks/>
          </p:cNvSpPr>
          <p:nvPr/>
        </p:nvSpPr>
        <p:spPr bwMode="auto">
          <a:xfrm>
            <a:off x="3587750" y="53975"/>
            <a:ext cx="1982788" cy="654050"/>
          </a:xfrm>
          <a:custGeom>
            <a:avLst/>
            <a:gdLst>
              <a:gd name="T0" fmla="*/ 16 w 1249"/>
              <a:gd name="T1" fmla="*/ 67 h 412"/>
              <a:gd name="T2" fmla="*/ 26 w 1249"/>
              <a:gd name="T3" fmla="*/ 62 h 412"/>
              <a:gd name="T4" fmla="*/ 452 w 1249"/>
              <a:gd name="T5" fmla="*/ 62 h 412"/>
              <a:gd name="T6" fmla="*/ 483 w 1249"/>
              <a:gd name="T7" fmla="*/ 40 h 412"/>
              <a:gd name="T8" fmla="*/ 505 w 1249"/>
              <a:gd name="T9" fmla="*/ 27 h 412"/>
              <a:gd name="T10" fmla="*/ 526 w 1249"/>
              <a:gd name="T11" fmla="*/ 17 h 412"/>
              <a:gd name="T12" fmla="*/ 552 w 1249"/>
              <a:gd name="T13" fmla="*/ 11 h 412"/>
              <a:gd name="T14" fmla="*/ 578 w 1249"/>
              <a:gd name="T15" fmla="*/ 5 h 412"/>
              <a:gd name="T16" fmla="*/ 605 w 1249"/>
              <a:gd name="T17" fmla="*/ 2 h 412"/>
              <a:gd name="T18" fmla="*/ 639 w 1249"/>
              <a:gd name="T19" fmla="*/ 0 h 412"/>
              <a:gd name="T20" fmla="*/ 678 w 1249"/>
              <a:gd name="T21" fmla="*/ 5 h 412"/>
              <a:gd name="T22" fmla="*/ 714 w 1249"/>
              <a:gd name="T23" fmla="*/ 15 h 412"/>
              <a:gd name="T24" fmla="*/ 740 w 1249"/>
              <a:gd name="T25" fmla="*/ 27 h 412"/>
              <a:gd name="T26" fmla="*/ 768 w 1249"/>
              <a:gd name="T27" fmla="*/ 40 h 412"/>
              <a:gd name="T28" fmla="*/ 786 w 1249"/>
              <a:gd name="T29" fmla="*/ 51 h 412"/>
              <a:gd name="T30" fmla="*/ 802 w 1249"/>
              <a:gd name="T31" fmla="*/ 64 h 412"/>
              <a:gd name="T32" fmla="*/ 1209 w 1249"/>
              <a:gd name="T33" fmla="*/ 62 h 412"/>
              <a:gd name="T34" fmla="*/ 1223 w 1249"/>
              <a:gd name="T35" fmla="*/ 66 h 412"/>
              <a:gd name="T36" fmla="*/ 1233 w 1249"/>
              <a:gd name="T37" fmla="*/ 73 h 412"/>
              <a:gd name="T38" fmla="*/ 1242 w 1249"/>
              <a:gd name="T39" fmla="*/ 91 h 412"/>
              <a:gd name="T40" fmla="*/ 1246 w 1249"/>
              <a:gd name="T41" fmla="*/ 112 h 412"/>
              <a:gd name="T42" fmla="*/ 1248 w 1249"/>
              <a:gd name="T43" fmla="*/ 137 h 412"/>
              <a:gd name="T44" fmla="*/ 1248 w 1249"/>
              <a:gd name="T45" fmla="*/ 349 h 412"/>
              <a:gd name="T46" fmla="*/ 809 w 1249"/>
              <a:gd name="T47" fmla="*/ 350 h 412"/>
              <a:gd name="T48" fmla="*/ 700 w 1249"/>
              <a:gd name="T49" fmla="*/ 409 h 412"/>
              <a:gd name="T50" fmla="*/ 523 w 1249"/>
              <a:gd name="T51" fmla="*/ 411 h 412"/>
              <a:gd name="T52" fmla="*/ 437 w 1249"/>
              <a:gd name="T53" fmla="*/ 346 h 412"/>
              <a:gd name="T54" fmla="*/ 46 w 1249"/>
              <a:gd name="T55" fmla="*/ 349 h 412"/>
              <a:gd name="T56" fmla="*/ 0 w 1249"/>
              <a:gd name="T57" fmla="*/ 349 h 412"/>
              <a:gd name="T58" fmla="*/ 0 w 1249"/>
              <a:gd name="T59" fmla="*/ 152 h 412"/>
              <a:gd name="T60" fmla="*/ 0 w 1249"/>
              <a:gd name="T61" fmla="*/ 123 h 412"/>
              <a:gd name="T62" fmla="*/ 5 w 1249"/>
              <a:gd name="T63" fmla="*/ 94 h 412"/>
              <a:gd name="T64" fmla="*/ 9 w 1249"/>
              <a:gd name="T65" fmla="*/ 80 h 412"/>
              <a:gd name="T66" fmla="*/ 16 w 1249"/>
              <a:gd name="T67" fmla="*/ 67 h 4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49" h="412">
                <a:moveTo>
                  <a:pt x="16" y="67"/>
                </a:moveTo>
                <a:lnTo>
                  <a:pt x="26" y="62"/>
                </a:lnTo>
                <a:lnTo>
                  <a:pt x="452" y="62"/>
                </a:lnTo>
                <a:lnTo>
                  <a:pt x="483" y="40"/>
                </a:lnTo>
                <a:lnTo>
                  <a:pt x="505" y="27"/>
                </a:lnTo>
                <a:lnTo>
                  <a:pt x="526" y="17"/>
                </a:lnTo>
                <a:lnTo>
                  <a:pt x="552" y="11"/>
                </a:lnTo>
                <a:lnTo>
                  <a:pt x="578" y="5"/>
                </a:lnTo>
                <a:lnTo>
                  <a:pt x="605" y="2"/>
                </a:lnTo>
                <a:lnTo>
                  <a:pt x="639" y="0"/>
                </a:lnTo>
                <a:lnTo>
                  <a:pt x="678" y="5"/>
                </a:lnTo>
                <a:lnTo>
                  <a:pt x="714" y="15"/>
                </a:lnTo>
                <a:lnTo>
                  <a:pt x="740" y="27"/>
                </a:lnTo>
                <a:lnTo>
                  <a:pt x="768" y="40"/>
                </a:lnTo>
                <a:lnTo>
                  <a:pt x="786" y="51"/>
                </a:lnTo>
                <a:lnTo>
                  <a:pt x="802" y="64"/>
                </a:lnTo>
                <a:lnTo>
                  <a:pt x="1209" y="62"/>
                </a:lnTo>
                <a:lnTo>
                  <a:pt x="1223" y="66"/>
                </a:lnTo>
                <a:lnTo>
                  <a:pt x="1233" y="73"/>
                </a:lnTo>
                <a:lnTo>
                  <a:pt x="1242" y="91"/>
                </a:lnTo>
                <a:lnTo>
                  <a:pt x="1246" y="112"/>
                </a:lnTo>
                <a:lnTo>
                  <a:pt x="1248" y="137"/>
                </a:lnTo>
                <a:lnTo>
                  <a:pt x="1248" y="349"/>
                </a:lnTo>
                <a:lnTo>
                  <a:pt x="809" y="350"/>
                </a:lnTo>
                <a:lnTo>
                  <a:pt x="700" y="409"/>
                </a:lnTo>
                <a:lnTo>
                  <a:pt x="523" y="411"/>
                </a:lnTo>
                <a:lnTo>
                  <a:pt x="437" y="346"/>
                </a:lnTo>
                <a:lnTo>
                  <a:pt x="46" y="349"/>
                </a:lnTo>
                <a:lnTo>
                  <a:pt x="0" y="349"/>
                </a:lnTo>
                <a:lnTo>
                  <a:pt x="0" y="152"/>
                </a:lnTo>
                <a:lnTo>
                  <a:pt x="0" y="123"/>
                </a:lnTo>
                <a:lnTo>
                  <a:pt x="5" y="94"/>
                </a:lnTo>
                <a:lnTo>
                  <a:pt x="9" y="80"/>
                </a:lnTo>
                <a:lnTo>
                  <a:pt x="16" y="6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4205288" y="61913"/>
            <a:ext cx="766762" cy="6731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latin typeface="Times New Roman" pitchFamily="18" charset="0"/>
            </a:endParaRPr>
          </a:p>
        </p:txBody>
      </p:sp>
      <p:sp>
        <p:nvSpPr>
          <p:cNvPr id="5129" name="Freeform 9"/>
          <p:cNvSpPr>
            <a:spLocks/>
          </p:cNvSpPr>
          <p:nvPr/>
        </p:nvSpPr>
        <p:spPr bwMode="auto">
          <a:xfrm>
            <a:off x="3586163" y="452438"/>
            <a:ext cx="1984375" cy="304800"/>
          </a:xfrm>
          <a:custGeom>
            <a:avLst/>
            <a:gdLst>
              <a:gd name="T0" fmla="*/ 60 w 1250"/>
              <a:gd name="T1" fmla="*/ 42 h 192"/>
              <a:gd name="T2" fmla="*/ 98 w 1250"/>
              <a:gd name="T3" fmla="*/ 42 h 192"/>
              <a:gd name="T4" fmla="*/ 128 w 1250"/>
              <a:gd name="T5" fmla="*/ 63 h 192"/>
              <a:gd name="T6" fmla="*/ 176 w 1250"/>
              <a:gd name="T7" fmla="*/ 51 h 192"/>
              <a:gd name="T8" fmla="*/ 231 w 1250"/>
              <a:gd name="T9" fmla="*/ 45 h 192"/>
              <a:gd name="T10" fmla="*/ 269 w 1250"/>
              <a:gd name="T11" fmla="*/ 57 h 192"/>
              <a:gd name="T12" fmla="*/ 311 w 1250"/>
              <a:gd name="T13" fmla="*/ 51 h 192"/>
              <a:gd name="T14" fmla="*/ 378 w 1250"/>
              <a:gd name="T15" fmla="*/ 54 h 192"/>
              <a:gd name="T16" fmla="*/ 420 w 1250"/>
              <a:gd name="T17" fmla="*/ 63 h 192"/>
              <a:gd name="T18" fmla="*/ 483 w 1250"/>
              <a:gd name="T19" fmla="*/ 80 h 192"/>
              <a:gd name="T20" fmla="*/ 513 w 1250"/>
              <a:gd name="T21" fmla="*/ 99 h 192"/>
              <a:gd name="T22" fmla="*/ 536 w 1250"/>
              <a:gd name="T23" fmla="*/ 130 h 192"/>
              <a:gd name="T24" fmla="*/ 578 w 1250"/>
              <a:gd name="T25" fmla="*/ 129 h 192"/>
              <a:gd name="T26" fmla="*/ 617 w 1250"/>
              <a:gd name="T27" fmla="*/ 139 h 192"/>
              <a:gd name="T28" fmla="*/ 651 w 1250"/>
              <a:gd name="T29" fmla="*/ 131 h 192"/>
              <a:gd name="T30" fmla="*/ 688 w 1250"/>
              <a:gd name="T31" fmla="*/ 121 h 192"/>
              <a:gd name="T32" fmla="*/ 728 w 1250"/>
              <a:gd name="T33" fmla="*/ 101 h 192"/>
              <a:gd name="T34" fmla="*/ 769 w 1250"/>
              <a:gd name="T35" fmla="*/ 68 h 192"/>
              <a:gd name="T36" fmla="*/ 814 w 1250"/>
              <a:gd name="T37" fmla="*/ 52 h 192"/>
              <a:gd name="T38" fmla="*/ 844 w 1250"/>
              <a:gd name="T39" fmla="*/ 56 h 192"/>
              <a:gd name="T40" fmla="*/ 881 w 1250"/>
              <a:gd name="T41" fmla="*/ 57 h 192"/>
              <a:gd name="T42" fmla="*/ 933 w 1250"/>
              <a:gd name="T43" fmla="*/ 69 h 192"/>
              <a:gd name="T44" fmla="*/ 963 w 1250"/>
              <a:gd name="T45" fmla="*/ 51 h 192"/>
              <a:gd name="T46" fmla="*/ 989 w 1250"/>
              <a:gd name="T47" fmla="*/ 55 h 192"/>
              <a:gd name="T48" fmla="*/ 1035 w 1250"/>
              <a:gd name="T49" fmla="*/ 33 h 192"/>
              <a:gd name="T50" fmla="*/ 1063 w 1250"/>
              <a:gd name="T51" fmla="*/ 35 h 192"/>
              <a:gd name="T52" fmla="*/ 1096 w 1250"/>
              <a:gd name="T53" fmla="*/ 6 h 192"/>
              <a:gd name="T54" fmla="*/ 1130 w 1250"/>
              <a:gd name="T55" fmla="*/ 32 h 192"/>
              <a:gd name="T56" fmla="*/ 1164 w 1250"/>
              <a:gd name="T57" fmla="*/ 0 h 192"/>
              <a:gd name="T58" fmla="*/ 1195 w 1250"/>
              <a:gd name="T59" fmla="*/ 38 h 192"/>
              <a:gd name="T60" fmla="*/ 1227 w 1250"/>
              <a:gd name="T61" fmla="*/ 16 h 192"/>
              <a:gd name="T62" fmla="*/ 1249 w 1250"/>
              <a:gd name="T63" fmla="*/ 28 h 192"/>
              <a:gd name="T64" fmla="*/ 822 w 1250"/>
              <a:gd name="T65" fmla="*/ 144 h 192"/>
              <a:gd name="T66" fmla="*/ 563 w 1250"/>
              <a:gd name="T67" fmla="*/ 191 h 192"/>
              <a:gd name="T68" fmla="*/ 441 w 1250"/>
              <a:gd name="T69" fmla="*/ 98 h 192"/>
              <a:gd name="T70" fmla="*/ 0 w 1250"/>
              <a:gd name="T71" fmla="*/ 19 h 192"/>
              <a:gd name="T72" fmla="*/ 18 w 1250"/>
              <a:gd name="T73" fmla="*/ 33 h 192"/>
              <a:gd name="T74" fmla="*/ 43 w 1250"/>
              <a:gd name="T75" fmla="*/ 38 h 19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250" h="192">
                <a:moveTo>
                  <a:pt x="43" y="38"/>
                </a:moveTo>
                <a:lnTo>
                  <a:pt x="60" y="42"/>
                </a:lnTo>
                <a:lnTo>
                  <a:pt x="79" y="38"/>
                </a:lnTo>
                <a:lnTo>
                  <a:pt x="98" y="42"/>
                </a:lnTo>
                <a:lnTo>
                  <a:pt x="112" y="54"/>
                </a:lnTo>
                <a:lnTo>
                  <a:pt x="128" y="63"/>
                </a:lnTo>
                <a:lnTo>
                  <a:pt x="154" y="55"/>
                </a:lnTo>
                <a:lnTo>
                  <a:pt x="176" y="51"/>
                </a:lnTo>
                <a:lnTo>
                  <a:pt x="208" y="51"/>
                </a:lnTo>
                <a:lnTo>
                  <a:pt x="231" y="45"/>
                </a:lnTo>
                <a:lnTo>
                  <a:pt x="251" y="50"/>
                </a:lnTo>
                <a:lnTo>
                  <a:pt x="269" y="57"/>
                </a:lnTo>
                <a:lnTo>
                  <a:pt x="285" y="60"/>
                </a:lnTo>
                <a:lnTo>
                  <a:pt x="311" y="51"/>
                </a:lnTo>
                <a:lnTo>
                  <a:pt x="338" y="51"/>
                </a:lnTo>
                <a:lnTo>
                  <a:pt x="378" y="54"/>
                </a:lnTo>
                <a:lnTo>
                  <a:pt x="394" y="66"/>
                </a:lnTo>
                <a:lnTo>
                  <a:pt x="420" y="63"/>
                </a:lnTo>
                <a:lnTo>
                  <a:pt x="457" y="60"/>
                </a:lnTo>
                <a:lnTo>
                  <a:pt x="483" y="80"/>
                </a:lnTo>
                <a:lnTo>
                  <a:pt x="498" y="84"/>
                </a:lnTo>
                <a:lnTo>
                  <a:pt x="513" y="99"/>
                </a:lnTo>
                <a:lnTo>
                  <a:pt x="521" y="121"/>
                </a:lnTo>
                <a:lnTo>
                  <a:pt x="536" y="130"/>
                </a:lnTo>
                <a:lnTo>
                  <a:pt x="555" y="130"/>
                </a:lnTo>
                <a:lnTo>
                  <a:pt x="578" y="129"/>
                </a:lnTo>
                <a:lnTo>
                  <a:pt x="601" y="130"/>
                </a:lnTo>
                <a:lnTo>
                  <a:pt x="617" y="139"/>
                </a:lnTo>
                <a:lnTo>
                  <a:pt x="630" y="132"/>
                </a:lnTo>
                <a:lnTo>
                  <a:pt x="651" y="131"/>
                </a:lnTo>
                <a:lnTo>
                  <a:pt x="672" y="118"/>
                </a:lnTo>
                <a:lnTo>
                  <a:pt x="688" y="121"/>
                </a:lnTo>
                <a:lnTo>
                  <a:pt x="716" y="117"/>
                </a:lnTo>
                <a:lnTo>
                  <a:pt x="728" y="101"/>
                </a:lnTo>
                <a:lnTo>
                  <a:pt x="761" y="88"/>
                </a:lnTo>
                <a:lnTo>
                  <a:pt x="769" y="68"/>
                </a:lnTo>
                <a:lnTo>
                  <a:pt x="786" y="58"/>
                </a:lnTo>
                <a:lnTo>
                  <a:pt x="814" y="52"/>
                </a:lnTo>
                <a:lnTo>
                  <a:pt x="829" y="60"/>
                </a:lnTo>
                <a:lnTo>
                  <a:pt x="844" y="56"/>
                </a:lnTo>
                <a:lnTo>
                  <a:pt x="862" y="63"/>
                </a:lnTo>
                <a:lnTo>
                  <a:pt x="881" y="57"/>
                </a:lnTo>
                <a:lnTo>
                  <a:pt x="917" y="63"/>
                </a:lnTo>
                <a:lnTo>
                  <a:pt x="933" y="69"/>
                </a:lnTo>
                <a:lnTo>
                  <a:pt x="951" y="53"/>
                </a:lnTo>
                <a:lnTo>
                  <a:pt x="963" y="51"/>
                </a:lnTo>
                <a:lnTo>
                  <a:pt x="977" y="57"/>
                </a:lnTo>
                <a:lnTo>
                  <a:pt x="989" y="55"/>
                </a:lnTo>
                <a:lnTo>
                  <a:pt x="1006" y="38"/>
                </a:lnTo>
                <a:lnTo>
                  <a:pt x="1035" y="33"/>
                </a:lnTo>
                <a:lnTo>
                  <a:pt x="1049" y="35"/>
                </a:lnTo>
                <a:lnTo>
                  <a:pt x="1063" y="35"/>
                </a:lnTo>
                <a:lnTo>
                  <a:pt x="1084" y="15"/>
                </a:lnTo>
                <a:lnTo>
                  <a:pt x="1096" y="6"/>
                </a:lnTo>
                <a:lnTo>
                  <a:pt x="1112" y="10"/>
                </a:lnTo>
                <a:lnTo>
                  <a:pt x="1130" y="32"/>
                </a:lnTo>
                <a:lnTo>
                  <a:pt x="1148" y="18"/>
                </a:lnTo>
                <a:lnTo>
                  <a:pt x="1164" y="0"/>
                </a:lnTo>
                <a:lnTo>
                  <a:pt x="1179" y="1"/>
                </a:lnTo>
                <a:lnTo>
                  <a:pt x="1195" y="38"/>
                </a:lnTo>
                <a:lnTo>
                  <a:pt x="1209" y="32"/>
                </a:lnTo>
                <a:lnTo>
                  <a:pt x="1227" y="16"/>
                </a:lnTo>
                <a:lnTo>
                  <a:pt x="1241" y="16"/>
                </a:lnTo>
                <a:lnTo>
                  <a:pt x="1249" y="28"/>
                </a:lnTo>
                <a:lnTo>
                  <a:pt x="1249" y="122"/>
                </a:lnTo>
                <a:lnTo>
                  <a:pt x="822" y="144"/>
                </a:lnTo>
                <a:lnTo>
                  <a:pt x="692" y="183"/>
                </a:lnTo>
                <a:lnTo>
                  <a:pt x="563" y="191"/>
                </a:lnTo>
                <a:lnTo>
                  <a:pt x="499" y="156"/>
                </a:lnTo>
                <a:lnTo>
                  <a:pt x="441" y="98"/>
                </a:lnTo>
                <a:lnTo>
                  <a:pt x="0" y="88"/>
                </a:lnTo>
                <a:lnTo>
                  <a:pt x="0" y="19"/>
                </a:lnTo>
                <a:lnTo>
                  <a:pt x="7" y="30"/>
                </a:lnTo>
                <a:lnTo>
                  <a:pt x="18" y="33"/>
                </a:lnTo>
                <a:lnTo>
                  <a:pt x="32" y="34"/>
                </a:lnTo>
                <a:lnTo>
                  <a:pt x="43" y="38"/>
                </a:lnTo>
              </a:path>
            </a:pathLst>
          </a:cu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0" name="Freeform 10"/>
          <p:cNvSpPr>
            <a:spLocks/>
          </p:cNvSpPr>
          <p:nvPr/>
        </p:nvSpPr>
        <p:spPr bwMode="auto">
          <a:xfrm>
            <a:off x="3586163" y="508000"/>
            <a:ext cx="1984375" cy="306388"/>
          </a:xfrm>
          <a:custGeom>
            <a:avLst/>
            <a:gdLst>
              <a:gd name="T0" fmla="*/ 26 w 1250"/>
              <a:gd name="T1" fmla="*/ 125 h 193"/>
              <a:gd name="T2" fmla="*/ 450 w 1250"/>
              <a:gd name="T3" fmla="*/ 125 h 193"/>
              <a:gd name="T4" fmla="*/ 487 w 1250"/>
              <a:gd name="T5" fmla="*/ 155 h 193"/>
              <a:gd name="T6" fmla="*/ 532 w 1250"/>
              <a:gd name="T7" fmla="*/ 175 h 193"/>
              <a:gd name="T8" fmla="*/ 587 w 1250"/>
              <a:gd name="T9" fmla="*/ 188 h 193"/>
              <a:gd name="T10" fmla="*/ 672 w 1250"/>
              <a:gd name="T11" fmla="*/ 188 h 193"/>
              <a:gd name="T12" fmla="*/ 769 w 1250"/>
              <a:gd name="T13" fmla="*/ 158 h 193"/>
              <a:gd name="T14" fmla="*/ 811 w 1250"/>
              <a:gd name="T15" fmla="*/ 125 h 193"/>
              <a:gd name="T16" fmla="*/ 1224 w 1250"/>
              <a:gd name="T17" fmla="*/ 124 h 193"/>
              <a:gd name="T18" fmla="*/ 1243 w 1250"/>
              <a:gd name="T19" fmla="*/ 114 h 193"/>
              <a:gd name="T20" fmla="*/ 1249 w 1250"/>
              <a:gd name="T21" fmla="*/ 96 h 193"/>
              <a:gd name="T22" fmla="*/ 1238 w 1250"/>
              <a:gd name="T23" fmla="*/ 0 h 193"/>
              <a:gd name="T24" fmla="*/ 1227 w 1250"/>
              <a:gd name="T25" fmla="*/ 18 h 193"/>
              <a:gd name="T26" fmla="*/ 1218 w 1250"/>
              <a:gd name="T27" fmla="*/ 33 h 193"/>
              <a:gd name="T28" fmla="*/ 1196 w 1250"/>
              <a:gd name="T29" fmla="*/ 24 h 193"/>
              <a:gd name="T30" fmla="*/ 1170 w 1250"/>
              <a:gd name="T31" fmla="*/ 14 h 193"/>
              <a:gd name="T32" fmla="*/ 1138 w 1250"/>
              <a:gd name="T33" fmla="*/ 33 h 193"/>
              <a:gd name="T34" fmla="*/ 1117 w 1250"/>
              <a:gd name="T35" fmla="*/ 24 h 193"/>
              <a:gd name="T36" fmla="*/ 1089 w 1250"/>
              <a:gd name="T37" fmla="*/ 19 h 193"/>
              <a:gd name="T38" fmla="*/ 1074 w 1250"/>
              <a:gd name="T39" fmla="*/ 38 h 193"/>
              <a:gd name="T40" fmla="*/ 1046 w 1250"/>
              <a:gd name="T41" fmla="*/ 33 h 193"/>
              <a:gd name="T42" fmla="*/ 1007 w 1250"/>
              <a:gd name="T43" fmla="*/ 38 h 193"/>
              <a:gd name="T44" fmla="*/ 969 w 1250"/>
              <a:gd name="T45" fmla="*/ 33 h 193"/>
              <a:gd name="T46" fmla="*/ 932 w 1250"/>
              <a:gd name="T47" fmla="*/ 47 h 193"/>
              <a:gd name="T48" fmla="*/ 901 w 1250"/>
              <a:gd name="T49" fmla="*/ 34 h 193"/>
              <a:gd name="T50" fmla="*/ 847 w 1250"/>
              <a:gd name="T51" fmla="*/ 44 h 193"/>
              <a:gd name="T52" fmla="*/ 807 w 1250"/>
              <a:gd name="T53" fmla="*/ 43 h 193"/>
              <a:gd name="T54" fmla="*/ 783 w 1250"/>
              <a:gd name="T55" fmla="*/ 81 h 193"/>
              <a:gd name="T56" fmla="*/ 765 w 1250"/>
              <a:gd name="T57" fmla="*/ 111 h 193"/>
              <a:gd name="T58" fmla="*/ 729 w 1250"/>
              <a:gd name="T59" fmla="*/ 122 h 193"/>
              <a:gd name="T60" fmla="*/ 697 w 1250"/>
              <a:gd name="T61" fmla="*/ 132 h 193"/>
              <a:gd name="T62" fmla="*/ 634 w 1250"/>
              <a:gd name="T63" fmla="*/ 137 h 193"/>
              <a:gd name="T64" fmla="*/ 556 w 1250"/>
              <a:gd name="T65" fmla="*/ 145 h 193"/>
              <a:gd name="T66" fmla="*/ 499 w 1250"/>
              <a:gd name="T67" fmla="*/ 116 h 193"/>
              <a:gd name="T68" fmla="*/ 454 w 1250"/>
              <a:gd name="T69" fmla="*/ 57 h 193"/>
              <a:gd name="T70" fmla="*/ 399 w 1250"/>
              <a:gd name="T71" fmla="*/ 47 h 193"/>
              <a:gd name="T72" fmla="*/ 332 w 1250"/>
              <a:gd name="T73" fmla="*/ 33 h 193"/>
              <a:gd name="T74" fmla="*/ 262 w 1250"/>
              <a:gd name="T75" fmla="*/ 24 h 193"/>
              <a:gd name="T76" fmla="*/ 214 w 1250"/>
              <a:gd name="T77" fmla="*/ 35 h 193"/>
              <a:gd name="T78" fmla="*/ 186 w 1250"/>
              <a:gd name="T79" fmla="*/ 32 h 193"/>
              <a:gd name="T80" fmla="*/ 145 w 1250"/>
              <a:gd name="T81" fmla="*/ 37 h 193"/>
              <a:gd name="T82" fmla="*/ 102 w 1250"/>
              <a:gd name="T83" fmla="*/ 35 h 193"/>
              <a:gd name="T84" fmla="*/ 57 w 1250"/>
              <a:gd name="T85" fmla="*/ 43 h 193"/>
              <a:gd name="T86" fmla="*/ 11 w 1250"/>
              <a:gd name="T87" fmla="*/ 38 h 193"/>
              <a:gd name="T88" fmla="*/ 1 w 1250"/>
              <a:gd name="T89" fmla="*/ 74 h 193"/>
              <a:gd name="T90" fmla="*/ 9 w 1250"/>
              <a:gd name="T91" fmla="*/ 118 h 19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250" h="193">
                <a:moveTo>
                  <a:pt x="16" y="122"/>
                </a:moveTo>
                <a:lnTo>
                  <a:pt x="26" y="125"/>
                </a:lnTo>
                <a:lnTo>
                  <a:pt x="38" y="125"/>
                </a:lnTo>
                <a:lnTo>
                  <a:pt x="450" y="125"/>
                </a:lnTo>
                <a:lnTo>
                  <a:pt x="458" y="135"/>
                </a:lnTo>
                <a:lnTo>
                  <a:pt x="487" y="155"/>
                </a:lnTo>
                <a:lnTo>
                  <a:pt x="511" y="166"/>
                </a:lnTo>
                <a:lnTo>
                  <a:pt x="532" y="175"/>
                </a:lnTo>
                <a:lnTo>
                  <a:pt x="559" y="184"/>
                </a:lnTo>
                <a:lnTo>
                  <a:pt x="587" y="188"/>
                </a:lnTo>
                <a:lnTo>
                  <a:pt x="631" y="192"/>
                </a:lnTo>
                <a:lnTo>
                  <a:pt x="672" y="188"/>
                </a:lnTo>
                <a:lnTo>
                  <a:pt x="723" y="178"/>
                </a:lnTo>
                <a:lnTo>
                  <a:pt x="769" y="158"/>
                </a:lnTo>
                <a:lnTo>
                  <a:pt x="797" y="137"/>
                </a:lnTo>
                <a:lnTo>
                  <a:pt x="811" y="125"/>
                </a:lnTo>
                <a:lnTo>
                  <a:pt x="1210" y="125"/>
                </a:lnTo>
                <a:lnTo>
                  <a:pt x="1224" y="124"/>
                </a:lnTo>
                <a:lnTo>
                  <a:pt x="1234" y="121"/>
                </a:lnTo>
                <a:lnTo>
                  <a:pt x="1243" y="114"/>
                </a:lnTo>
                <a:lnTo>
                  <a:pt x="1247" y="106"/>
                </a:lnTo>
                <a:lnTo>
                  <a:pt x="1249" y="96"/>
                </a:lnTo>
                <a:lnTo>
                  <a:pt x="1249" y="14"/>
                </a:lnTo>
                <a:lnTo>
                  <a:pt x="1238" y="0"/>
                </a:lnTo>
                <a:lnTo>
                  <a:pt x="1232" y="4"/>
                </a:lnTo>
                <a:lnTo>
                  <a:pt x="1227" y="18"/>
                </a:lnTo>
                <a:lnTo>
                  <a:pt x="1223" y="34"/>
                </a:lnTo>
                <a:lnTo>
                  <a:pt x="1218" y="33"/>
                </a:lnTo>
                <a:lnTo>
                  <a:pt x="1211" y="32"/>
                </a:lnTo>
                <a:lnTo>
                  <a:pt x="1196" y="24"/>
                </a:lnTo>
                <a:lnTo>
                  <a:pt x="1186" y="17"/>
                </a:lnTo>
                <a:lnTo>
                  <a:pt x="1170" y="14"/>
                </a:lnTo>
                <a:lnTo>
                  <a:pt x="1153" y="21"/>
                </a:lnTo>
                <a:lnTo>
                  <a:pt x="1138" y="33"/>
                </a:lnTo>
                <a:lnTo>
                  <a:pt x="1126" y="25"/>
                </a:lnTo>
                <a:lnTo>
                  <a:pt x="1117" y="24"/>
                </a:lnTo>
                <a:lnTo>
                  <a:pt x="1103" y="17"/>
                </a:lnTo>
                <a:lnTo>
                  <a:pt x="1089" y="19"/>
                </a:lnTo>
                <a:lnTo>
                  <a:pt x="1079" y="27"/>
                </a:lnTo>
                <a:lnTo>
                  <a:pt x="1074" y="38"/>
                </a:lnTo>
                <a:lnTo>
                  <a:pt x="1063" y="33"/>
                </a:lnTo>
                <a:lnTo>
                  <a:pt x="1046" y="33"/>
                </a:lnTo>
                <a:lnTo>
                  <a:pt x="1025" y="28"/>
                </a:lnTo>
                <a:lnTo>
                  <a:pt x="1007" y="38"/>
                </a:lnTo>
                <a:lnTo>
                  <a:pt x="990" y="24"/>
                </a:lnTo>
                <a:lnTo>
                  <a:pt x="969" y="33"/>
                </a:lnTo>
                <a:lnTo>
                  <a:pt x="949" y="55"/>
                </a:lnTo>
                <a:lnTo>
                  <a:pt x="932" y="47"/>
                </a:lnTo>
                <a:lnTo>
                  <a:pt x="917" y="39"/>
                </a:lnTo>
                <a:lnTo>
                  <a:pt x="901" y="34"/>
                </a:lnTo>
                <a:lnTo>
                  <a:pt x="880" y="38"/>
                </a:lnTo>
                <a:lnTo>
                  <a:pt x="847" y="44"/>
                </a:lnTo>
                <a:lnTo>
                  <a:pt x="818" y="37"/>
                </a:lnTo>
                <a:lnTo>
                  <a:pt x="807" y="43"/>
                </a:lnTo>
                <a:lnTo>
                  <a:pt x="794" y="57"/>
                </a:lnTo>
                <a:lnTo>
                  <a:pt x="783" y="81"/>
                </a:lnTo>
                <a:lnTo>
                  <a:pt x="771" y="93"/>
                </a:lnTo>
                <a:lnTo>
                  <a:pt x="765" y="111"/>
                </a:lnTo>
                <a:lnTo>
                  <a:pt x="752" y="118"/>
                </a:lnTo>
                <a:lnTo>
                  <a:pt x="729" y="122"/>
                </a:lnTo>
                <a:lnTo>
                  <a:pt x="703" y="124"/>
                </a:lnTo>
                <a:lnTo>
                  <a:pt x="697" y="132"/>
                </a:lnTo>
                <a:lnTo>
                  <a:pt x="663" y="130"/>
                </a:lnTo>
                <a:lnTo>
                  <a:pt x="634" y="137"/>
                </a:lnTo>
                <a:lnTo>
                  <a:pt x="605" y="136"/>
                </a:lnTo>
                <a:lnTo>
                  <a:pt x="556" y="145"/>
                </a:lnTo>
                <a:lnTo>
                  <a:pt x="529" y="122"/>
                </a:lnTo>
                <a:lnTo>
                  <a:pt x="499" y="116"/>
                </a:lnTo>
                <a:lnTo>
                  <a:pt x="468" y="76"/>
                </a:lnTo>
                <a:lnTo>
                  <a:pt x="454" y="57"/>
                </a:lnTo>
                <a:lnTo>
                  <a:pt x="439" y="52"/>
                </a:lnTo>
                <a:lnTo>
                  <a:pt x="399" y="47"/>
                </a:lnTo>
                <a:lnTo>
                  <a:pt x="367" y="42"/>
                </a:lnTo>
                <a:lnTo>
                  <a:pt x="332" y="33"/>
                </a:lnTo>
                <a:lnTo>
                  <a:pt x="299" y="42"/>
                </a:lnTo>
                <a:lnTo>
                  <a:pt x="262" y="24"/>
                </a:lnTo>
                <a:lnTo>
                  <a:pt x="233" y="24"/>
                </a:lnTo>
                <a:lnTo>
                  <a:pt x="214" y="35"/>
                </a:lnTo>
                <a:lnTo>
                  <a:pt x="202" y="26"/>
                </a:lnTo>
                <a:lnTo>
                  <a:pt x="186" y="32"/>
                </a:lnTo>
                <a:lnTo>
                  <a:pt x="165" y="33"/>
                </a:lnTo>
                <a:lnTo>
                  <a:pt x="145" y="37"/>
                </a:lnTo>
                <a:lnTo>
                  <a:pt x="122" y="44"/>
                </a:lnTo>
                <a:lnTo>
                  <a:pt x="102" y="35"/>
                </a:lnTo>
                <a:lnTo>
                  <a:pt x="82" y="40"/>
                </a:lnTo>
                <a:lnTo>
                  <a:pt x="57" y="43"/>
                </a:lnTo>
                <a:lnTo>
                  <a:pt x="41" y="40"/>
                </a:lnTo>
                <a:lnTo>
                  <a:pt x="11" y="38"/>
                </a:lnTo>
                <a:lnTo>
                  <a:pt x="0" y="47"/>
                </a:lnTo>
                <a:lnTo>
                  <a:pt x="1" y="74"/>
                </a:lnTo>
                <a:lnTo>
                  <a:pt x="3" y="98"/>
                </a:lnTo>
                <a:lnTo>
                  <a:pt x="9" y="118"/>
                </a:lnTo>
                <a:lnTo>
                  <a:pt x="16" y="122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1" name="Freeform 11"/>
          <p:cNvSpPr>
            <a:spLocks/>
          </p:cNvSpPr>
          <p:nvPr/>
        </p:nvSpPr>
        <p:spPr bwMode="auto">
          <a:xfrm>
            <a:off x="3598863" y="557213"/>
            <a:ext cx="1947862" cy="228600"/>
          </a:xfrm>
          <a:custGeom>
            <a:avLst/>
            <a:gdLst>
              <a:gd name="T0" fmla="*/ 301 w 1227"/>
              <a:gd name="T1" fmla="*/ 45 h 144"/>
              <a:gd name="T2" fmla="*/ 219 w 1227"/>
              <a:gd name="T3" fmla="*/ 50 h 144"/>
              <a:gd name="T4" fmla="*/ 97 w 1227"/>
              <a:gd name="T5" fmla="*/ 50 h 144"/>
              <a:gd name="T6" fmla="*/ 40 w 1227"/>
              <a:gd name="T7" fmla="*/ 49 h 144"/>
              <a:gd name="T8" fmla="*/ 8 w 1227"/>
              <a:gd name="T9" fmla="*/ 36 h 144"/>
              <a:gd name="T10" fmla="*/ 0 w 1227"/>
              <a:gd name="T11" fmla="*/ 46 h 144"/>
              <a:gd name="T12" fmla="*/ 46 w 1227"/>
              <a:gd name="T13" fmla="*/ 64 h 144"/>
              <a:gd name="T14" fmla="*/ 103 w 1227"/>
              <a:gd name="T15" fmla="*/ 63 h 144"/>
              <a:gd name="T16" fmla="*/ 134 w 1227"/>
              <a:gd name="T17" fmla="*/ 65 h 144"/>
              <a:gd name="T18" fmla="*/ 204 w 1227"/>
              <a:gd name="T19" fmla="*/ 68 h 144"/>
              <a:gd name="T20" fmla="*/ 341 w 1227"/>
              <a:gd name="T21" fmla="*/ 63 h 144"/>
              <a:gd name="T22" fmla="*/ 440 w 1227"/>
              <a:gd name="T23" fmla="*/ 64 h 144"/>
              <a:gd name="T24" fmla="*/ 485 w 1227"/>
              <a:gd name="T25" fmla="*/ 105 h 144"/>
              <a:gd name="T26" fmla="*/ 558 w 1227"/>
              <a:gd name="T27" fmla="*/ 136 h 144"/>
              <a:gd name="T28" fmla="*/ 642 w 1227"/>
              <a:gd name="T29" fmla="*/ 143 h 144"/>
              <a:gd name="T30" fmla="*/ 728 w 1227"/>
              <a:gd name="T31" fmla="*/ 121 h 144"/>
              <a:gd name="T32" fmla="*/ 786 w 1227"/>
              <a:gd name="T33" fmla="*/ 82 h 144"/>
              <a:gd name="T34" fmla="*/ 827 w 1227"/>
              <a:gd name="T35" fmla="*/ 67 h 144"/>
              <a:gd name="T36" fmla="*/ 937 w 1227"/>
              <a:gd name="T37" fmla="*/ 68 h 144"/>
              <a:gd name="T38" fmla="*/ 1021 w 1227"/>
              <a:gd name="T39" fmla="*/ 67 h 144"/>
              <a:gd name="T40" fmla="*/ 1118 w 1227"/>
              <a:gd name="T41" fmla="*/ 67 h 144"/>
              <a:gd name="T42" fmla="*/ 1211 w 1227"/>
              <a:gd name="T43" fmla="*/ 69 h 144"/>
              <a:gd name="T44" fmla="*/ 1226 w 1227"/>
              <a:gd name="T45" fmla="*/ 34 h 144"/>
              <a:gd name="T46" fmla="*/ 1211 w 1227"/>
              <a:gd name="T47" fmla="*/ 37 h 144"/>
              <a:gd name="T48" fmla="*/ 1171 w 1227"/>
              <a:gd name="T49" fmla="*/ 59 h 144"/>
              <a:gd name="T50" fmla="*/ 1064 w 1227"/>
              <a:gd name="T51" fmla="*/ 56 h 144"/>
              <a:gd name="T52" fmla="*/ 941 w 1227"/>
              <a:gd name="T53" fmla="*/ 58 h 144"/>
              <a:gd name="T54" fmla="*/ 851 w 1227"/>
              <a:gd name="T55" fmla="*/ 62 h 144"/>
              <a:gd name="T56" fmla="*/ 815 w 1227"/>
              <a:gd name="T57" fmla="*/ 53 h 144"/>
              <a:gd name="T58" fmla="*/ 809 w 1227"/>
              <a:gd name="T59" fmla="*/ 32 h 144"/>
              <a:gd name="T60" fmla="*/ 798 w 1227"/>
              <a:gd name="T61" fmla="*/ 22 h 144"/>
              <a:gd name="T62" fmla="*/ 760 w 1227"/>
              <a:gd name="T63" fmla="*/ 72 h 144"/>
              <a:gd name="T64" fmla="*/ 718 w 1227"/>
              <a:gd name="T65" fmla="*/ 101 h 144"/>
              <a:gd name="T66" fmla="*/ 671 w 1227"/>
              <a:gd name="T67" fmla="*/ 112 h 144"/>
              <a:gd name="T68" fmla="*/ 618 w 1227"/>
              <a:gd name="T69" fmla="*/ 124 h 144"/>
              <a:gd name="T70" fmla="*/ 557 w 1227"/>
              <a:gd name="T71" fmla="*/ 110 h 144"/>
              <a:gd name="T72" fmla="*/ 520 w 1227"/>
              <a:gd name="T73" fmla="*/ 93 h 144"/>
              <a:gd name="T74" fmla="*/ 486 w 1227"/>
              <a:gd name="T75" fmla="*/ 86 h 144"/>
              <a:gd name="T76" fmla="*/ 461 w 1227"/>
              <a:gd name="T77" fmla="*/ 62 h 144"/>
              <a:gd name="T78" fmla="*/ 432 w 1227"/>
              <a:gd name="T79" fmla="*/ 24 h 144"/>
              <a:gd name="T80" fmla="*/ 413 w 1227"/>
              <a:gd name="T81" fmla="*/ 43 h 144"/>
              <a:gd name="T82" fmla="*/ 339 w 1227"/>
              <a:gd name="T83" fmla="*/ 48 h 1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227" h="144">
                <a:moveTo>
                  <a:pt x="339" y="48"/>
                </a:moveTo>
                <a:lnTo>
                  <a:pt x="301" y="45"/>
                </a:lnTo>
                <a:lnTo>
                  <a:pt x="263" y="50"/>
                </a:lnTo>
                <a:lnTo>
                  <a:pt x="219" y="50"/>
                </a:lnTo>
                <a:lnTo>
                  <a:pt x="161" y="48"/>
                </a:lnTo>
                <a:lnTo>
                  <a:pt x="97" y="50"/>
                </a:lnTo>
                <a:lnTo>
                  <a:pt x="65" y="51"/>
                </a:lnTo>
                <a:lnTo>
                  <a:pt x="40" y="49"/>
                </a:lnTo>
                <a:lnTo>
                  <a:pt x="16" y="51"/>
                </a:lnTo>
                <a:lnTo>
                  <a:pt x="8" y="36"/>
                </a:lnTo>
                <a:lnTo>
                  <a:pt x="1" y="24"/>
                </a:lnTo>
                <a:lnTo>
                  <a:pt x="0" y="46"/>
                </a:lnTo>
                <a:lnTo>
                  <a:pt x="8" y="67"/>
                </a:lnTo>
                <a:lnTo>
                  <a:pt x="46" y="64"/>
                </a:lnTo>
                <a:lnTo>
                  <a:pt x="81" y="62"/>
                </a:lnTo>
                <a:lnTo>
                  <a:pt x="103" y="63"/>
                </a:lnTo>
                <a:lnTo>
                  <a:pt x="122" y="64"/>
                </a:lnTo>
                <a:lnTo>
                  <a:pt x="134" y="65"/>
                </a:lnTo>
                <a:lnTo>
                  <a:pt x="170" y="64"/>
                </a:lnTo>
                <a:lnTo>
                  <a:pt x="204" y="68"/>
                </a:lnTo>
                <a:lnTo>
                  <a:pt x="284" y="64"/>
                </a:lnTo>
                <a:lnTo>
                  <a:pt x="341" y="63"/>
                </a:lnTo>
                <a:lnTo>
                  <a:pt x="389" y="64"/>
                </a:lnTo>
                <a:lnTo>
                  <a:pt x="440" y="64"/>
                </a:lnTo>
                <a:lnTo>
                  <a:pt x="465" y="92"/>
                </a:lnTo>
                <a:lnTo>
                  <a:pt x="485" y="105"/>
                </a:lnTo>
                <a:lnTo>
                  <a:pt x="527" y="131"/>
                </a:lnTo>
                <a:lnTo>
                  <a:pt x="558" y="136"/>
                </a:lnTo>
                <a:lnTo>
                  <a:pt x="596" y="143"/>
                </a:lnTo>
                <a:lnTo>
                  <a:pt x="642" y="143"/>
                </a:lnTo>
                <a:lnTo>
                  <a:pt x="684" y="137"/>
                </a:lnTo>
                <a:lnTo>
                  <a:pt x="728" y="121"/>
                </a:lnTo>
                <a:lnTo>
                  <a:pt x="760" y="106"/>
                </a:lnTo>
                <a:lnTo>
                  <a:pt x="786" y="82"/>
                </a:lnTo>
                <a:lnTo>
                  <a:pt x="806" y="72"/>
                </a:lnTo>
                <a:lnTo>
                  <a:pt x="827" y="67"/>
                </a:lnTo>
                <a:lnTo>
                  <a:pt x="877" y="74"/>
                </a:lnTo>
                <a:lnTo>
                  <a:pt x="937" y="68"/>
                </a:lnTo>
                <a:lnTo>
                  <a:pt x="995" y="69"/>
                </a:lnTo>
                <a:lnTo>
                  <a:pt x="1021" y="67"/>
                </a:lnTo>
                <a:lnTo>
                  <a:pt x="1071" y="70"/>
                </a:lnTo>
                <a:lnTo>
                  <a:pt x="1118" y="67"/>
                </a:lnTo>
                <a:lnTo>
                  <a:pt x="1160" y="72"/>
                </a:lnTo>
                <a:lnTo>
                  <a:pt x="1211" y="69"/>
                </a:lnTo>
                <a:lnTo>
                  <a:pt x="1223" y="56"/>
                </a:lnTo>
                <a:lnTo>
                  <a:pt x="1226" y="34"/>
                </a:lnTo>
                <a:lnTo>
                  <a:pt x="1224" y="0"/>
                </a:lnTo>
                <a:lnTo>
                  <a:pt x="1211" y="37"/>
                </a:lnTo>
                <a:lnTo>
                  <a:pt x="1204" y="55"/>
                </a:lnTo>
                <a:lnTo>
                  <a:pt x="1171" y="59"/>
                </a:lnTo>
                <a:lnTo>
                  <a:pt x="1112" y="58"/>
                </a:lnTo>
                <a:lnTo>
                  <a:pt x="1064" y="56"/>
                </a:lnTo>
                <a:lnTo>
                  <a:pt x="983" y="54"/>
                </a:lnTo>
                <a:lnTo>
                  <a:pt x="941" y="58"/>
                </a:lnTo>
                <a:lnTo>
                  <a:pt x="885" y="56"/>
                </a:lnTo>
                <a:lnTo>
                  <a:pt x="851" y="62"/>
                </a:lnTo>
                <a:lnTo>
                  <a:pt x="828" y="55"/>
                </a:lnTo>
                <a:lnTo>
                  <a:pt x="815" y="53"/>
                </a:lnTo>
                <a:lnTo>
                  <a:pt x="804" y="46"/>
                </a:lnTo>
                <a:lnTo>
                  <a:pt x="809" y="32"/>
                </a:lnTo>
                <a:lnTo>
                  <a:pt x="809" y="17"/>
                </a:lnTo>
                <a:lnTo>
                  <a:pt x="798" y="22"/>
                </a:lnTo>
                <a:lnTo>
                  <a:pt x="786" y="49"/>
                </a:lnTo>
                <a:lnTo>
                  <a:pt x="760" y="72"/>
                </a:lnTo>
                <a:lnTo>
                  <a:pt x="745" y="87"/>
                </a:lnTo>
                <a:lnTo>
                  <a:pt x="718" y="101"/>
                </a:lnTo>
                <a:lnTo>
                  <a:pt x="701" y="98"/>
                </a:lnTo>
                <a:lnTo>
                  <a:pt x="671" y="112"/>
                </a:lnTo>
                <a:lnTo>
                  <a:pt x="644" y="118"/>
                </a:lnTo>
                <a:lnTo>
                  <a:pt x="618" y="124"/>
                </a:lnTo>
                <a:lnTo>
                  <a:pt x="585" y="108"/>
                </a:lnTo>
                <a:lnTo>
                  <a:pt x="557" y="110"/>
                </a:lnTo>
                <a:lnTo>
                  <a:pt x="546" y="92"/>
                </a:lnTo>
                <a:lnTo>
                  <a:pt x="520" y="93"/>
                </a:lnTo>
                <a:lnTo>
                  <a:pt x="507" y="98"/>
                </a:lnTo>
                <a:lnTo>
                  <a:pt x="486" y="86"/>
                </a:lnTo>
                <a:lnTo>
                  <a:pt x="469" y="77"/>
                </a:lnTo>
                <a:lnTo>
                  <a:pt x="461" y="62"/>
                </a:lnTo>
                <a:lnTo>
                  <a:pt x="446" y="29"/>
                </a:lnTo>
                <a:lnTo>
                  <a:pt x="432" y="24"/>
                </a:lnTo>
                <a:lnTo>
                  <a:pt x="425" y="44"/>
                </a:lnTo>
                <a:lnTo>
                  <a:pt x="413" y="43"/>
                </a:lnTo>
                <a:lnTo>
                  <a:pt x="372" y="55"/>
                </a:lnTo>
                <a:lnTo>
                  <a:pt x="339" y="48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2" name="Freeform 12"/>
          <p:cNvSpPr>
            <a:spLocks/>
          </p:cNvSpPr>
          <p:nvPr/>
        </p:nvSpPr>
        <p:spPr bwMode="auto">
          <a:xfrm>
            <a:off x="4868863" y="249238"/>
            <a:ext cx="122237" cy="406400"/>
          </a:xfrm>
          <a:custGeom>
            <a:avLst/>
            <a:gdLst>
              <a:gd name="T0" fmla="*/ 51 w 77"/>
              <a:gd name="T1" fmla="*/ 6 h 256"/>
              <a:gd name="T2" fmla="*/ 47 w 77"/>
              <a:gd name="T3" fmla="*/ 25 h 256"/>
              <a:gd name="T4" fmla="*/ 76 w 77"/>
              <a:gd name="T5" fmla="*/ 27 h 256"/>
              <a:gd name="T6" fmla="*/ 65 w 77"/>
              <a:gd name="T7" fmla="*/ 61 h 256"/>
              <a:gd name="T8" fmla="*/ 66 w 77"/>
              <a:gd name="T9" fmla="*/ 87 h 256"/>
              <a:gd name="T10" fmla="*/ 73 w 77"/>
              <a:gd name="T11" fmla="*/ 110 h 256"/>
              <a:gd name="T12" fmla="*/ 61 w 77"/>
              <a:gd name="T13" fmla="*/ 133 h 256"/>
              <a:gd name="T14" fmla="*/ 57 w 77"/>
              <a:gd name="T15" fmla="*/ 157 h 256"/>
              <a:gd name="T16" fmla="*/ 51 w 77"/>
              <a:gd name="T17" fmla="*/ 181 h 256"/>
              <a:gd name="T18" fmla="*/ 42 w 77"/>
              <a:gd name="T19" fmla="*/ 197 h 256"/>
              <a:gd name="T20" fmla="*/ 32 w 77"/>
              <a:gd name="T21" fmla="*/ 213 h 256"/>
              <a:gd name="T22" fmla="*/ 20 w 77"/>
              <a:gd name="T23" fmla="*/ 230 h 256"/>
              <a:gd name="T24" fmla="*/ 13 w 77"/>
              <a:gd name="T25" fmla="*/ 241 h 256"/>
              <a:gd name="T26" fmla="*/ 0 w 77"/>
              <a:gd name="T27" fmla="*/ 255 h 256"/>
              <a:gd name="T28" fmla="*/ 8 w 77"/>
              <a:gd name="T29" fmla="*/ 230 h 256"/>
              <a:gd name="T30" fmla="*/ 24 w 77"/>
              <a:gd name="T31" fmla="*/ 212 h 256"/>
              <a:gd name="T32" fmla="*/ 21 w 77"/>
              <a:gd name="T33" fmla="*/ 192 h 256"/>
              <a:gd name="T34" fmla="*/ 36 w 77"/>
              <a:gd name="T35" fmla="*/ 167 h 256"/>
              <a:gd name="T36" fmla="*/ 44 w 77"/>
              <a:gd name="T37" fmla="*/ 137 h 256"/>
              <a:gd name="T38" fmla="*/ 40 w 77"/>
              <a:gd name="T39" fmla="*/ 108 h 256"/>
              <a:gd name="T40" fmla="*/ 43 w 77"/>
              <a:gd name="T41" fmla="*/ 85 h 256"/>
              <a:gd name="T42" fmla="*/ 40 w 77"/>
              <a:gd name="T43" fmla="*/ 68 h 256"/>
              <a:gd name="T44" fmla="*/ 19 w 77"/>
              <a:gd name="T45" fmla="*/ 36 h 256"/>
              <a:gd name="T46" fmla="*/ 6 w 77"/>
              <a:gd name="T47" fmla="*/ 3 h 256"/>
              <a:gd name="T48" fmla="*/ 50 w 77"/>
              <a:gd name="T49" fmla="*/ 0 h 256"/>
              <a:gd name="T50" fmla="*/ 51 w 77"/>
              <a:gd name="T51" fmla="*/ 6 h 25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7" h="256">
                <a:moveTo>
                  <a:pt x="51" y="6"/>
                </a:moveTo>
                <a:lnTo>
                  <a:pt x="47" y="25"/>
                </a:lnTo>
                <a:lnTo>
                  <a:pt x="76" y="27"/>
                </a:lnTo>
                <a:lnTo>
                  <a:pt x="65" y="61"/>
                </a:lnTo>
                <a:lnTo>
                  <a:pt x="66" y="87"/>
                </a:lnTo>
                <a:lnTo>
                  <a:pt x="73" y="110"/>
                </a:lnTo>
                <a:lnTo>
                  <a:pt x="61" y="133"/>
                </a:lnTo>
                <a:lnTo>
                  <a:pt x="57" y="157"/>
                </a:lnTo>
                <a:lnTo>
                  <a:pt x="51" y="181"/>
                </a:lnTo>
                <a:lnTo>
                  <a:pt x="42" y="197"/>
                </a:lnTo>
                <a:lnTo>
                  <a:pt x="32" y="213"/>
                </a:lnTo>
                <a:lnTo>
                  <a:pt x="20" y="230"/>
                </a:lnTo>
                <a:lnTo>
                  <a:pt x="13" y="241"/>
                </a:lnTo>
                <a:lnTo>
                  <a:pt x="0" y="255"/>
                </a:lnTo>
                <a:lnTo>
                  <a:pt x="8" y="230"/>
                </a:lnTo>
                <a:lnTo>
                  <a:pt x="24" y="212"/>
                </a:lnTo>
                <a:lnTo>
                  <a:pt x="21" y="192"/>
                </a:lnTo>
                <a:lnTo>
                  <a:pt x="36" y="167"/>
                </a:lnTo>
                <a:lnTo>
                  <a:pt x="44" y="137"/>
                </a:lnTo>
                <a:lnTo>
                  <a:pt x="40" y="108"/>
                </a:lnTo>
                <a:lnTo>
                  <a:pt x="43" y="85"/>
                </a:lnTo>
                <a:lnTo>
                  <a:pt x="40" y="68"/>
                </a:lnTo>
                <a:lnTo>
                  <a:pt x="19" y="36"/>
                </a:lnTo>
                <a:lnTo>
                  <a:pt x="6" y="3"/>
                </a:lnTo>
                <a:lnTo>
                  <a:pt x="50" y="0"/>
                </a:lnTo>
                <a:lnTo>
                  <a:pt x="51" y="6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3" name="Freeform 13"/>
          <p:cNvSpPr>
            <a:spLocks/>
          </p:cNvSpPr>
          <p:nvPr/>
        </p:nvSpPr>
        <p:spPr bwMode="auto">
          <a:xfrm>
            <a:off x="3605213" y="19050"/>
            <a:ext cx="1951037" cy="411163"/>
          </a:xfrm>
          <a:custGeom>
            <a:avLst/>
            <a:gdLst>
              <a:gd name="T0" fmla="*/ 0 w 1229"/>
              <a:gd name="T1" fmla="*/ 259 h 259"/>
              <a:gd name="T2" fmla="*/ 5 w 1229"/>
              <a:gd name="T3" fmla="*/ 154 h 259"/>
              <a:gd name="T4" fmla="*/ 23 w 1229"/>
              <a:gd name="T5" fmla="*/ 130 h 259"/>
              <a:gd name="T6" fmla="*/ 56 w 1229"/>
              <a:gd name="T7" fmla="*/ 146 h 259"/>
              <a:gd name="T8" fmla="*/ 85 w 1229"/>
              <a:gd name="T9" fmla="*/ 128 h 259"/>
              <a:gd name="T10" fmla="*/ 117 w 1229"/>
              <a:gd name="T11" fmla="*/ 144 h 259"/>
              <a:gd name="T12" fmla="*/ 152 w 1229"/>
              <a:gd name="T13" fmla="*/ 144 h 259"/>
              <a:gd name="T14" fmla="*/ 208 w 1229"/>
              <a:gd name="T15" fmla="*/ 138 h 259"/>
              <a:gd name="T16" fmla="*/ 249 w 1229"/>
              <a:gd name="T17" fmla="*/ 122 h 259"/>
              <a:gd name="T18" fmla="*/ 289 w 1229"/>
              <a:gd name="T19" fmla="*/ 138 h 259"/>
              <a:gd name="T20" fmla="*/ 312 w 1229"/>
              <a:gd name="T21" fmla="*/ 143 h 259"/>
              <a:gd name="T22" fmla="*/ 362 w 1229"/>
              <a:gd name="T23" fmla="*/ 137 h 259"/>
              <a:gd name="T24" fmla="*/ 449 w 1229"/>
              <a:gd name="T25" fmla="*/ 121 h 259"/>
              <a:gd name="T26" fmla="*/ 499 w 1229"/>
              <a:gd name="T27" fmla="*/ 83 h 259"/>
              <a:gd name="T28" fmla="*/ 489 w 1229"/>
              <a:gd name="T29" fmla="*/ 119 h 259"/>
              <a:gd name="T30" fmla="*/ 531 w 1229"/>
              <a:gd name="T31" fmla="*/ 132 h 259"/>
              <a:gd name="T32" fmla="*/ 559 w 1229"/>
              <a:gd name="T33" fmla="*/ 158 h 259"/>
              <a:gd name="T34" fmla="*/ 586 w 1229"/>
              <a:gd name="T35" fmla="*/ 178 h 259"/>
              <a:gd name="T36" fmla="*/ 602 w 1229"/>
              <a:gd name="T37" fmla="*/ 178 h 259"/>
              <a:gd name="T38" fmla="*/ 581 w 1229"/>
              <a:gd name="T39" fmla="*/ 145 h 259"/>
              <a:gd name="T40" fmla="*/ 561 w 1229"/>
              <a:gd name="T41" fmla="*/ 103 h 259"/>
              <a:gd name="T42" fmla="*/ 547 w 1229"/>
              <a:gd name="T43" fmla="*/ 82 h 259"/>
              <a:gd name="T44" fmla="*/ 574 w 1229"/>
              <a:gd name="T45" fmla="*/ 62 h 259"/>
              <a:gd name="T46" fmla="*/ 535 w 1229"/>
              <a:gd name="T47" fmla="*/ 56 h 259"/>
              <a:gd name="T48" fmla="*/ 600 w 1229"/>
              <a:gd name="T49" fmla="*/ 42 h 259"/>
              <a:gd name="T50" fmla="*/ 676 w 1229"/>
              <a:gd name="T51" fmla="*/ 55 h 259"/>
              <a:gd name="T52" fmla="*/ 721 w 1229"/>
              <a:gd name="T53" fmla="*/ 60 h 259"/>
              <a:gd name="T54" fmla="*/ 773 w 1229"/>
              <a:gd name="T55" fmla="*/ 108 h 259"/>
              <a:gd name="T56" fmla="*/ 828 w 1229"/>
              <a:gd name="T57" fmla="*/ 139 h 259"/>
              <a:gd name="T58" fmla="*/ 879 w 1229"/>
              <a:gd name="T59" fmla="*/ 141 h 259"/>
              <a:gd name="T60" fmla="*/ 928 w 1229"/>
              <a:gd name="T61" fmla="*/ 128 h 259"/>
              <a:gd name="T62" fmla="*/ 957 w 1229"/>
              <a:gd name="T63" fmla="*/ 139 h 259"/>
              <a:gd name="T64" fmla="*/ 981 w 1229"/>
              <a:gd name="T65" fmla="*/ 130 h 259"/>
              <a:gd name="T66" fmla="*/ 1015 w 1229"/>
              <a:gd name="T67" fmla="*/ 146 h 259"/>
              <a:gd name="T68" fmla="*/ 1041 w 1229"/>
              <a:gd name="T69" fmla="*/ 144 h 259"/>
              <a:gd name="T70" fmla="*/ 1063 w 1229"/>
              <a:gd name="T71" fmla="*/ 130 h 259"/>
              <a:gd name="T72" fmla="*/ 1099 w 1229"/>
              <a:gd name="T73" fmla="*/ 146 h 259"/>
              <a:gd name="T74" fmla="*/ 1128 w 1229"/>
              <a:gd name="T75" fmla="*/ 139 h 259"/>
              <a:gd name="T76" fmla="*/ 1154 w 1229"/>
              <a:gd name="T77" fmla="*/ 149 h 259"/>
              <a:gd name="T78" fmla="*/ 1197 w 1229"/>
              <a:gd name="T79" fmla="*/ 138 h 259"/>
              <a:gd name="T80" fmla="*/ 1221 w 1229"/>
              <a:gd name="T81" fmla="*/ 165 h 259"/>
              <a:gd name="T82" fmla="*/ 1229 w 1229"/>
              <a:gd name="T83" fmla="*/ 154 h 259"/>
              <a:gd name="T84" fmla="*/ 1224 w 1229"/>
              <a:gd name="T85" fmla="*/ 112 h 259"/>
              <a:gd name="T86" fmla="*/ 1187 w 1229"/>
              <a:gd name="T87" fmla="*/ 93 h 259"/>
              <a:gd name="T88" fmla="*/ 1140 w 1229"/>
              <a:gd name="T89" fmla="*/ 101 h 259"/>
              <a:gd name="T90" fmla="*/ 1099 w 1229"/>
              <a:gd name="T91" fmla="*/ 93 h 259"/>
              <a:gd name="T92" fmla="*/ 1040 w 1229"/>
              <a:gd name="T93" fmla="*/ 95 h 259"/>
              <a:gd name="T94" fmla="*/ 996 w 1229"/>
              <a:gd name="T95" fmla="*/ 93 h 259"/>
              <a:gd name="T96" fmla="*/ 955 w 1229"/>
              <a:gd name="T97" fmla="*/ 96 h 259"/>
              <a:gd name="T98" fmla="*/ 909 w 1229"/>
              <a:gd name="T99" fmla="*/ 96 h 259"/>
              <a:gd name="T100" fmla="*/ 861 w 1229"/>
              <a:gd name="T101" fmla="*/ 97 h 259"/>
              <a:gd name="T102" fmla="*/ 826 w 1229"/>
              <a:gd name="T103" fmla="*/ 96 h 259"/>
              <a:gd name="T104" fmla="*/ 785 w 1229"/>
              <a:gd name="T105" fmla="*/ 69 h 259"/>
              <a:gd name="T106" fmla="*/ 727 w 1229"/>
              <a:gd name="T107" fmla="*/ 30 h 259"/>
              <a:gd name="T108" fmla="*/ 644 w 1229"/>
              <a:gd name="T109" fmla="*/ 2 h 259"/>
              <a:gd name="T110" fmla="*/ 560 w 1229"/>
              <a:gd name="T111" fmla="*/ 8 h 259"/>
              <a:gd name="T112" fmla="*/ 474 w 1229"/>
              <a:gd name="T113" fmla="*/ 45 h 259"/>
              <a:gd name="T114" fmla="*/ 399 w 1229"/>
              <a:gd name="T115" fmla="*/ 95 h 259"/>
              <a:gd name="T116" fmla="*/ 328 w 1229"/>
              <a:gd name="T117" fmla="*/ 97 h 259"/>
              <a:gd name="T118" fmla="*/ 231 w 1229"/>
              <a:gd name="T119" fmla="*/ 96 h 259"/>
              <a:gd name="T120" fmla="*/ 109 w 1229"/>
              <a:gd name="T121" fmla="*/ 93 h 259"/>
              <a:gd name="T122" fmla="*/ 19 w 1229"/>
              <a:gd name="T123" fmla="*/ 96 h 259"/>
              <a:gd name="T124" fmla="*/ 0 w 1229"/>
              <a:gd name="T125" fmla="*/ 132 h 25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29" h="259">
                <a:moveTo>
                  <a:pt x="0" y="175"/>
                </a:moveTo>
                <a:lnTo>
                  <a:pt x="0" y="219"/>
                </a:lnTo>
                <a:lnTo>
                  <a:pt x="0" y="259"/>
                </a:lnTo>
                <a:lnTo>
                  <a:pt x="3" y="226"/>
                </a:lnTo>
                <a:lnTo>
                  <a:pt x="4" y="201"/>
                </a:lnTo>
                <a:lnTo>
                  <a:pt x="5" y="154"/>
                </a:lnTo>
                <a:lnTo>
                  <a:pt x="8" y="132"/>
                </a:lnTo>
                <a:lnTo>
                  <a:pt x="16" y="124"/>
                </a:lnTo>
                <a:lnTo>
                  <a:pt x="23" y="130"/>
                </a:lnTo>
                <a:lnTo>
                  <a:pt x="33" y="131"/>
                </a:lnTo>
                <a:lnTo>
                  <a:pt x="47" y="138"/>
                </a:lnTo>
                <a:lnTo>
                  <a:pt x="56" y="146"/>
                </a:lnTo>
                <a:lnTo>
                  <a:pt x="66" y="146"/>
                </a:lnTo>
                <a:lnTo>
                  <a:pt x="75" y="141"/>
                </a:lnTo>
                <a:lnTo>
                  <a:pt x="85" y="128"/>
                </a:lnTo>
                <a:lnTo>
                  <a:pt x="93" y="129"/>
                </a:lnTo>
                <a:lnTo>
                  <a:pt x="108" y="139"/>
                </a:lnTo>
                <a:lnTo>
                  <a:pt x="117" y="144"/>
                </a:lnTo>
                <a:lnTo>
                  <a:pt x="126" y="149"/>
                </a:lnTo>
                <a:lnTo>
                  <a:pt x="136" y="151"/>
                </a:lnTo>
                <a:lnTo>
                  <a:pt x="152" y="144"/>
                </a:lnTo>
                <a:lnTo>
                  <a:pt x="171" y="158"/>
                </a:lnTo>
                <a:lnTo>
                  <a:pt x="185" y="151"/>
                </a:lnTo>
                <a:lnTo>
                  <a:pt x="208" y="138"/>
                </a:lnTo>
                <a:lnTo>
                  <a:pt x="222" y="138"/>
                </a:lnTo>
                <a:lnTo>
                  <a:pt x="238" y="127"/>
                </a:lnTo>
                <a:lnTo>
                  <a:pt x="249" y="122"/>
                </a:lnTo>
                <a:lnTo>
                  <a:pt x="265" y="136"/>
                </a:lnTo>
                <a:lnTo>
                  <a:pt x="278" y="132"/>
                </a:lnTo>
                <a:lnTo>
                  <a:pt x="289" y="138"/>
                </a:lnTo>
                <a:lnTo>
                  <a:pt x="296" y="138"/>
                </a:lnTo>
                <a:lnTo>
                  <a:pt x="305" y="138"/>
                </a:lnTo>
                <a:lnTo>
                  <a:pt x="312" y="143"/>
                </a:lnTo>
                <a:lnTo>
                  <a:pt x="323" y="138"/>
                </a:lnTo>
                <a:lnTo>
                  <a:pt x="331" y="124"/>
                </a:lnTo>
                <a:lnTo>
                  <a:pt x="362" y="137"/>
                </a:lnTo>
                <a:lnTo>
                  <a:pt x="376" y="152"/>
                </a:lnTo>
                <a:lnTo>
                  <a:pt x="382" y="176"/>
                </a:lnTo>
                <a:lnTo>
                  <a:pt x="449" y="121"/>
                </a:lnTo>
                <a:lnTo>
                  <a:pt x="465" y="101"/>
                </a:lnTo>
                <a:lnTo>
                  <a:pt x="481" y="91"/>
                </a:lnTo>
                <a:lnTo>
                  <a:pt x="499" y="83"/>
                </a:lnTo>
                <a:lnTo>
                  <a:pt x="496" y="98"/>
                </a:lnTo>
                <a:lnTo>
                  <a:pt x="476" y="123"/>
                </a:lnTo>
                <a:lnTo>
                  <a:pt x="489" y="119"/>
                </a:lnTo>
                <a:lnTo>
                  <a:pt x="508" y="110"/>
                </a:lnTo>
                <a:lnTo>
                  <a:pt x="522" y="116"/>
                </a:lnTo>
                <a:lnTo>
                  <a:pt x="531" y="132"/>
                </a:lnTo>
                <a:lnTo>
                  <a:pt x="526" y="146"/>
                </a:lnTo>
                <a:lnTo>
                  <a:pt x="544" y="148"/>
                </a:lnTo>
                <a:lnTo>
                  <a:pt x="559" y="158"/>
                </a:lnTo>
                <a:lnTo>
                  <a:pt x="565" y="170"/>
                </a:lnTo>
                <a:lnTo>
                  <a:pt x="578" y="167"/>
                </a:lnTo>
                <a:lnTo>
                  <a:pt x="586" y="178"/>
                </a:lnTo>
                <a:lnTo>
                  <a:pt x="598" y="196"/>
                </a:lnTo>
                <a:lnTo>
                  <a:pt x="608" y="193"/>
                </a:lnTo>
                <a:lnTo>
                  <a:pt x="602" y="178"/>
                </a:lnTo>
                <a:lnTo>
                  <a:pt x="598" y="162"/>
                </a:lnTo>
                <a:lnTo>
                  <a:pt x="590" y="156"/>
                </a:lnTo>
                <a:lnTo>
                  <a:pt x="581" y="145"/>
                </a:lnTo>
                <a:lnTo>
                  <a:pt x="586" y="122"/>
                </a:lnTo>
                <a:lnTo>
                  <a:pt x="579" y="106"/>
                </a:lnTo>
                <a:lnTo>
                  <a:pt x="561" y="103"/>
                </a:lnTo>
                <a:lnTo>
                  <a:pt x="566" y="91"/>
                </a:lnTo>
                <a:lnTo>
                  <a:pt x="578" y="81"/>
                </a:lnTo>
                <a:lnTo>
                  <a:pt x="547" y="82"/>
                </a:lnTo>
                <a:lnTo>
                  <a:pt x="561" y="75"/>
                </a:lnTo>
                <a:lnTo>
                  <a:pt x="587" y="64"/>
                </a:lnTo>
                <a:lnTo>
                  <a:pt x="574" y="62"/>
                </a:lnTo>
                <a:lnTo>
                  <a:pt x="540" y="71"/>
                </a:lnTo>
                <a:lnTo>
                  <a:pt x="524" y="65"/>
                </a:lnTo>
                <a:lnTo>
                  <a:pt x="535" y="56"/>
                </a:lnTo>
                <a:lnTo>
                  <a:pt x="559" y="53"/>
                </a:lnTo>
                <a:lnTo>
                  <a:pt x="579" y="50"/>
                </a:lnTo>
                <a:lnTo>
                  <a:pt x="600" y="42"/>
                </a:lnTo>
                <a:lnTo>
                  <a:pt x="635" y="37"/>
                </a:lnTo>
                <a:lnTo>
                  <a:pt x="660" y="41"/>
                </a:lnTo>
                <a:lnTo>
                  <a:pt x="676" y="55"/>
                </a:lnTo>
                <a:lnTo>
                  <a:pt x="692" y="63"/>
                </a:lnTo>
                <a:lnTo>
                  <a:pt x="704" y="57"/>
                </a:lnTo>
                <a:lnTo>
                  <a:pt x="721" y="60"/>
                </a:lnTo>
                <a:lnTo>
                  <a:pt x="741" y="72"/>
                </a:lnTo>
                <a:lnTo>
                  <a:pt x="758" y="88"/>
                </a:lnTo>
                <a:lnTo>
                  <a:pt x="773" y="108"/>
                </a:lnTo>
                <a:lnTo>
                  <a:pt x="797" y="115"/>
                </a:lnTo>
                <a:lnTo>
                  <a:pt x="816" y="128"/>
                </a:lnTo>
                <a:lnTo>
                  <a:pt x="828" y="139"/>
                </a:lnTo>
                <a:lnTo>
                  <a:pt x="846" y="151"/>
                </a:lnTo>
                <a:lnTo>
                  <a:pt x="866" y="147"/>
                </a:lnTo>
                <a:lnTo>
                  <a:pt x="879" y="141"/>
                </a:lnTo>
                <a:lnTo>
                  <a:pt x="904" y="141"/>
                </a:lnTo>
                <a:lnTo>
                  <a:pt x="917" y="126"/>
                </a:lnTo>
                <a:lnTo>
                  <a:pt x="928" y="128"/>
                </a:lnTo>
                <a:lnTo>
                  <a:pt x="936" y="128"/>
                </a:lnTo>
                <a:lnTo>
                  <a:pt x="946" y="134"/>
                </a:lnTo>
                <a:lnTo>
                  <a:pt x="957" y="139"/>
                </a:lnTo>
                <a:lnTo>
                  <a:pt x="965" y="129"/>
                </a:lnTo>
                <a:lnTo>
                  <a:pt x="974" y="126"/>
                </a:lnTo>
                <a:lnTo>
                  <a:pt x="981" y="130"/>
                </a:lnTo>
                <a:lnTo>
                  <a:pt x="989" y="124"/>
                </a:lnTo>
                <a:lnTo>
                  <a:pt x="1005" y="132"/>
                </a:lnTo>
                <a:lnTo>
                  <a:pt x="1015" y="146"/>
                </a:lnTo>
                <a:lnTo>
                  <a:pt x="1025" y="147"/>
                </a:lnTo>
                <a:lnTo>
                  <a:pt x="1032" y="149"/>
                </a:lnTo>
                <a:lnTo>
                  <a:pt x="1041" y="144"/>
                </a:lnTo>
                <a:lnTo>
                  <a:pt x="1048" y="138"/>
                </a:lnTo>
                <a:lnTo>
                  <a:pt x="1054" y="136"/>
                </a:lnTo>
                <a:lnTo>
                  <a:pt x="1063" y="130"/>
                </a:lnTo>
                <a:lnTo>
                  <a:pt x="1074" y="130"/>
                </a:lnTo>
                <a:lnTo>
                  <a:pt x="1084" y="139"/>
                </a:lnTo>
                <a:lnTo>
                  <a:pt x="1099" y="146"/>
                </a:lnTo>
                <a:lnTo>
                  <a:pt x="1112" y="139"/>
                </a:lnTo>
                <a:lnTo>
                  <a:pt x="1119" y="136"/>
                </a:lnTo>
                <a:lnTo>
                  <a:pt x="1128" y="139"/>
                </a:lnTo>
                <a:lnTo>
                  <a:pt x="1135" y="141"/>
                </a:lnTo>
                <a:lnTo>
                  <a:pt x="1144" y="149"/>
                </a:lnTo>
                <a:lnTo>
                  <a:pt x="1154" y="149"/>
                </a:lnTo>
                <a:lnTo>
                  <a:pt x="1166" y="146"/>
                </a:lnTo>
                <a:lnTo>
                  <a:pt x="1180" y="143"/>
                </a:lnTo>
                <a:lnTo>
                  <a:pt x="1197" y="138"/>
                </a:lnTo>
                <a:lnTo>
                  <a:pt x="1209" y="143"/>
                </a:lnTo>
                <a:lnTo>
                  <a:pt x="1216" y="150"/>
                </a:lnTo>
                <a:lnTo>
                  <a:pt x="1221" y="165"/>
                </a:lnTo>
                <a:lnTo>
                  <a:pt x="1225" y="189"/>
                </a:lnTo>
                <a:lnTo>
                  <a:pt x="1229" y="222"/>
                </a:lnTo>
                <a:lnTo>
                  <a:pt x="1229" y="154"/>
                </a:lnTo>
                <a:lnTo>
                  <a:pt x="1229" y="137"/>
                </a:lnTo>
                <a:lnTo>
                  <a:pt x="1227" y="126"/>
                </a:lnTo>
                <a:lnTo>
                  <a:pt x="1224" y="112"/>
                </a:lnTo>
                <a:lnTo>
                  <a:pt x="1218" y="100"/>
                </a:lnTo>
                <a:lnTo>
                  <a:pt x="1205" y="95"/>
                </a:lnTo>
                <a:lnTo>
                  <a:pt x="1187" y="93"/>
                </a:lnTo>
                <a:lnTo>
                  <a:pt x="1172" y="95"/>
                </a:lnTo>
                <a:lnTo>
                  <a:pt x="1156" y="91"/>
                </a:lnTo>
                <a:lnTo>
                  <a:pt x="1140" y="101"/>
                </a:lnTo>
                <a:lnTo>
                  <a:pt x="1124" y="96"/>
                </a:lnTo>
                <a:lnTo>
                  <a:pt x="1110" y="93"/>
                </a:lnTo>
                <a:lnTo>
                  <a:pt x="1099" y="93"/>
                </a:lnTo>
                <a:lnTo>
                  <a:pt x="1071" y="96"/>
                </a:lnTo>
                <a:lnTo>
                  <a:pt x="1056" y="98"/>
                </a:lnTo>
                <a:lnTo>
                  <a:pt x="1040" y="95"/>
                </a:lnTo>
                <a:lnTo>
                  <a:pt x="1024" y="99"/>
                </a:lnTo>
                <a:lnTo>
                  <a:pt x="1004" y="95"/>
                </a:lnTo>
                <a:lnTo>
                  <a:pt x="996" y="93"/>
                </a:lnTo>
                <a:lnTo>
                  <a:pt x="981" y="93"/>
                </a:lnTo>
                <a:lnTo>
                  <a:pt x="966" y="91"/>
                </a:lnTo>
                <a:lnTo>
                  <a:pt x="955" y="96"/>
                </a:lnTo>
                <a:lnTo>
                  <a:pt x="946" y="95"/>
                </a:lnTo>
                <a:lnTo>
                  <a:pt x="926" y="93"/>
                </a:lnTo>
                <a:lnTo>
                  <a:pt x="909" y="96"/>
                </a:lnTo>
                <a:lnTo>
                  <a:pt x="894" y="96"/>
                </a:lnTo>
                <a:lnTo>
                  <a:pt x="876" y="91"/>
                </a:lnTo>
                <a:lnTo>
                  <a:pt x="861" y="97"/>
                </a:lnTo>
                <a:lnTo>
                  <a:pt x="849" y="93"/>
                </a:lnTo>
                <a:lnTo>
                  <a:pt x="838" y="99"/>
                </a:lnTo>
                <a:lnTo>
                  <a:pt x="826" y="96"/>
                </a:lnTo>
                <a:lnTo>
                  <a:pt x="812" y="93"/>
                </a:lnTo>
                <a:lnTo>
                  <a:pt x="804" y="88"/>
                </a:lnTo>
                <a:lnTo>
                  <a:pt x="785" y="69"/>
                </a:lnTo>
                <a:lnTo>
                  <a:pt x="764" y="52"/>
                </a:lnTo>
                <a:lnTo>
                  <a:pt x="745" y="40"/>
                </a:lnTo>
                <a:lnTo>
                  <a:pt x="727" y="30"/>
                </a:lnTo>
                <a:lnTo>
                  <a:pt x="700" y="17"/>
                </a:lnTo>
                <a:lnTo>
                  <a:pt x="672" y="8"/>
                </a:lnTo>
                <a:lnTo>
                  <a:pt x="644" y="2"/>
                </a:lnTo>
                <a:lnTo>
                  <a:pt x="617" y="0"/>
                </a:lnTo>
                <a:lnTo>
                  <a:pt x="591" y="2"/>
                </a:lnTo>
                <a:lnTo>
                  <a:pt x="560" y="8"/>
                </a:lnTo>
                <a:lnTo>
                  <a:pt x="528" y="17"/>
                </a:lnTo>
                <a:lnTo>
                  <a:pt x="500" y="29"/>
                </a:lnTo>
                <a:lnTo>
                  <a:pt x="474" y="45"/>
                </a:lnTo>
                <a:lnTo>
                  <a:pt x="452" y="63"/>
                </a:lnTo>
                <a:lnTo>
                  <a:pt x="426" y="87"/>
                </a:lnTo>
                <a:lnTo>
                  <a:pt x="399" y="95"/>
                </a:lnTo>
                <a:lnTo>
                  <a:pt x="376" y="99"/>
                </a:lnTo>
                <a:lnTo>
                  <a:pt x="352" y="101"/>
                </a:lnTo>
                <a:lnTo>
                  <a:pt x="328" y="97"/>
                </a:lnTo>
                <a:lnTo>
                  <a:pt x="309" y="97"/>
                </a:lnTo>
                <a:lnTo>
                  <a:pt x="249" y="97"/>
                </a:lnTo>
                <a:lnTo>
                  <a:pt x="231" y="96"/>
                </a:lnTo>
                <a:lnTo>
                  <a:pt x="180" y="99"/>
                </a:lnTo>
                <a:lnTo>
                  <a:pt x="148" y="97"/>
                </a:lnTo>
                <a:lnTo>
                  <a:pt x="109" y="93"/>
                </a:lnTo>
                <a:lnTo>
                  <a:pt x="61" y="95"/>
                </a:lnTo>
                <a:lnTo>
                  <a:pt x="32" y="95"/>
                </a:lnTo>
                <a:lnTo>
                  <a:pt x="19" y="96"/>
                </a:lnTo>
                <a:lnTo>
                  <a:pt x="10" y="101"/>
                </a:lnTo>
                <a:lnTo>
                  <a:pt x="2" y="113"/>
                </a:lnTo>
                <a:lnTo>
                  <a:pt x="0" y="132"/>
                </a:lnTo>
                <a:lnTo>
                  <a:pt x="0" y="152"/>
                </a:lnTo>
                <a:lnTo>
                  <a:pt x="0" y="175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4" name="Freeform 14"/>
          <p:cNvSpPr>
            <a:spLocks/>
          </p:cNvSpPr>
          <p:nvPr/>
        </p:nvSpPr>
        <p:spPr bwMode="auto">
          <a:xfrm>
            <a:off x="4191000" y="234950"/>
            <a:ext cx="90488" cy="400050"/>
          </a:xfrm>
          <a:custGeom>
            <a:avLst/>
            <a:gdLst>
              <a:gd name="T0" fmla="*/ 13 w 57"/>
              <a:gd name="T1" fmla="*/ 6 h 252"/>
              <a:gd name="T2" fmla="*/ 17 w 57"/>
              <a:gd name="T3" fmla="*/ 25 h 252"/>
              <a:gd name="T4" fmla="*/ 13 w 57"/>
              <a:gd name="T5" fmla="*/ 34 h 252"/>
              <a:gd name="T6" fmla="*/ 6 w 57"/>
              <a:gd name="T7" fmla="*/ 62 h 252"/>
              <a:gd name="T8" fmla="*/ 1 w 57"/>
              <a:gd name="T9" fmla="*/ 86 h 252"/>
              <a:gd name="T10" fmla="*/ 0 w 57"/>
              <a:gd name="T11" fmla="*/ 108 h 252"/>
              <a:gd name="T12" fmla="*/ 5 w 57"/>
              <a:gd name="T13" fmla="*/ 135 h 252"/>
              <a:gd name="T14" fmla="*/ 8 w 57"/>
              <a:gd name="T15" fmla="*/ 160 h 252"/>
              <a:gd name="T16" fmla="*/ 13 w 57"/>
              <a:gd name="T17" fmla="*/ 184 h 252"/>
              <a:gd name="T18" fmla="*/ 27 w 57"/>
              <a:gd name="T19" fmla="*/ 200 h 252"/>
              <a:gd name="T20" fmla="*/ 32 w 57"/>
              <a:gd name="T21" fmla="*/ 217 h 252"/>
              <a:gd name="T22" fmla="*/ 45 w 57"/>
              <a:gd name="T23" fmla="*/ 234 h 252"/>
              <a:gd name="T24" fmla="*/ 56 w 57"/>
              <a:gd name="T25" fmla="*/ 251 h 252"/>
              <a:gd name="T26" fmla="*/ 51 w 57"/>
              <a:gd name="T27" fmla="*/ 235 h 252"/>
              <a:gd name="T28" fmla="*/ 40 w 57"/>
              <a:gd name="T29" fmla="*/ 216 h 252"/>
              <a:gd name="T30" fmla="*/ 43 w 57"/>
              <a:gd name="T31" fmla="*/ 196 h 252"/>
              <a:gd name="T32" fmla="*/ 28 w 57"/>
              <a:gd name="T33" fmla="*/ 170 h 252"/>
              <a:gd name="T34" fmla="*/ 15 w 57"/>
              <a:gd name="T35" fmla="*/ 140 h 252"/>
              <a:gd name="T36" fmla="*/ 12 w 57"/>
              <a:gd name="T37" fmla="*/ 94 h 252"/>
              <a:gd name="T38" fmla="*/ 17 w 57"/>
              <a:gd name="T39" fmla="*/ 64 h 252"/>
              <a:gd name="T40" fmla="*/ 25 w 57"/>
              <a:gd name="T41" fmla="*/ 34 h 252"/>
              <a:gd name="T42" fmla="*/ 27 w 57"/>
              <a:gd name="T43" fmla="*/ 12 h 252"/>
              <a:gd name="T44" fmla="*/ 15 w 57"/>
              <a:gd name="T45" fmla="*/ 0 h 252"/>
              <a:gd name="T46" fmla="*/ 13 w 57"/>
              <a:gd name="T47" fmla="*/ 6 h 25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" h="252">
                <a:moveTo>
                  <a:pt x="13" y="6"/>
                </a:moveTo>
                <a:lnTo>
                  <a:pt x="17" y="25"/>
                </a:lnTo>
                <a:lnTo>
                  <a:pt x="13" y="34"/>
                </a:lnTo>
                <a:lnTo>
                  <a:pt x="6" y="62"/>
                </a:lnTo>
                <a:lnTo>
                  <a:pt x="1" y="86"/>
                </a:lnTo>
                <a:lnTo>
                  <a:pt x="0" y="108"/>
                </a:lnTo>
                <a:lnTo>
                  <a:pt x="5" y="135"/>
                </a:lnTo>
                <a:lnTo>
                  <a:pt x="8" y="160"/>
                </a:lnTo>
                <a:lnTo>
                  <a:pt x="13" y="184"/>
                </a:lnTo>
                <a:lnTo>
                  <a:pt x="27" y="200"/>
                </a:lnTo>
                <a:lnTo>
                  <a:pt x="32" y="217"/>
                </a:lnTo>
                <a:lnTo>
                  <a:pt x="45" y="234"/>
                </a:lnTo>
                <a:lnTo>
                  <a:pt x="56" y="251"/>
                </a:lnTo>
                <a:lnTo>
                  <a:pt x="51" y="235"/>
                </a:lnTo>
                <a:lnTo>
                  <a:pt x="40" y="216"/>
                </a:lnTo>
                <a:lnTo>
                  <a:pt x="43" y="196"/>
                </a:lnTo>
                <a:lnTo>
                  <a:pt x="28" y="170"/>
                </a:lnTo>
                <a:lnTo>
                  <a:pt x="15" y="140"/>
                </a:lnTo>
                <a:lnTo>
                  <a:pt x="12" y="94"/>
                </a:lnTo>
                <a:lnTo>
                  <a:pt x="17" y="64"/>
                </a:lnTo>
                <a:lnTo>
                  <a:pt x="25" y="34"/>
                </a:lnTo>
                <a:lnTo>
                  <a:pt x="27" y="12"/>
                </a:lnTo>
                <a:lnTo>
                  <a:pt x="15" y="0"/>
                </a:lnTo>
                <a:lnTo>
                  <a:pt x="13" y="6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135" name="Group 15"/>
          <p:cNvGrpSpPr>
            <a:grpSpLocks/>
          </p:cNvGrpSpPr>
          <p:nvPr/>
        </p:nvGrpSpPr>
        <p:grpSpPr bwMode="auto">
          <a:xfrm>
            <a:off x="63500" y="153988"/>
            <a:ext cx="3435350" cy="520700"/>
            <a:chOff x="40" y="97"/>
            <a:chExt cx="2164" cy="328"/>
          </a:xfrm>
        </p:grpSpPr>
        <p:sp>
          <p:nvSpPr>
            <p:cNvPr id="5142" name="Freeform 16"/>
            <p:cNvSpPr>
              <a:spLocks/>
            </p:cNvSpPr>
            <p:nvPr/>
          </p:nvSpPr>
          <p:spPr bwMode="auto">
            <a:xfrm>
              <a:off x="40" y="97"/>
              <a:ext cx="2164" cy="267"/>
            </a:xfrm>
            <a:custGeom>
              <a:avLst/>
              <a:gdLst>
                <a:gd name="T0" fmla="*/ 29 w 2164"/>
                <a:gd name="T1" fmla="*/ 3 h 267"/>
                <a:gd name="T2" fmla="*/ 46 w 2164"/>
                <a:gd name="T3" fmla="*/ 0 h 267"/>
                <a:gd name="T4" fmla="*/ 2096 w 2164"/>
                <a:gd name="T5" fmla="*/ 0 h 267"/>
                <a:gd name="T6" fmla="*/ 2120 w 2164"/>
                <a:gd name="T7" fmla="*/ 2 h 267"/>
                <a:gd name="T8" fmla="*/ 2137 w 2164"/>
                <a:gd name="T9" fmla="*/ 9 h 267"/>
                <a:gd name="T10" fmla="*/ 2152 w 2164"/>
                <a:gd name="T11" fmla="*/ 26 h 267"/>
                <a:gd name="T12" fmla="*/ 2160 w 2164"/>
                <a:gd name="T13" fmla="*/ 46 h 267"/>
                <a:gd name="T14" fmla="*/ 2163 w 2164"/>
                <a:gd name="T15" fmla="*/ 69 h 267"/>
                <a:gd name="T16" fmla="*/ 2163 w 2164"/>
                <a:gd name="T17" fmla="*/ 266 h 267"/>
                <a:gd name="T18" fmla="*/ 81 w 2164"/>
                <a:gd name="T19" fmla="*/ 266 h 267"/>
                <a:gd name="T20" fmla="*/ 0 w 2164"/>
                <a:gd name="T21" fmla="*/ 266 h 267"/>
                <a:gd name="T22" fmla="*/ 0 w 2164"/>
                <a:gd name="T23" fmla="*/ 82 h 267"/>
                <a:gd name="T24" fmla="*/ 1 w 2164"/>
                <a:gd name="T25" fmla="*/ 55 h 267"/>
                <a:gd name="T26" fmla="*/ 9 w 2164"/>
                <a:gd name="T27" fmla="*/ 29 h 267"/>
                <a:gd name="T28" fmla="*/ 16 w 2164"/>
                <a:gd name="T29" fmla="*/ 15 h 267"/>
                <a:gd name="T30" fmla="*/ 29 w 2164"/>
                <a:gd name="T31" fmla="*/ 3 h 26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64" h="267">
                  <a:moveTo>
                    <a:pt x="29" y="3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2"/>
                  </a:lnTo>
                  <a:lnTo>
                    <a:pt x="2137" y="9"/>
                  </a:lnTo>
                  <a:lnTo>
                    <a:pt x="2152" y="26"/>
                  </a:lnTo>
                  <a:lnTo>
                    <a:pt x="2160" y="46"/>
                  </a:lnTo>
                  <a:lnTo>
                    <a:pt x="2163" y="69"/>
                  </a:lnTo>
                  <a:lnTo>
                    <a:pt x="2163" y="266"/>
                  </a:lnTo>
                  <a:lnTo>
                    <a:pt x="81" y="266"/>
                  </a:lnTo>
                  <a:lnTo>
                    <a:pt x="0" y="266"/>
                  </a:lnTo>
                  <a:lnTo>
                    <a:pt x="0" y="82"/>
                  </a:lnTo>
                  <a:lnTo>
                    <a:pt x="1" y="55"/>
                  </a:lnTo>
                  <a:lnTo>
                    <a:pt x="9" y="29"/>
                  </a:lnTo>
                  <a:lnTo>
                    <a:pt x="16" y="15"/>
                  </a:lnTo>
                  <a:lnTo>
                    <a:pt x="29" y="3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17"/>
            <p:cNvSpPr>
              <a:spLocks/>
            </p:cNvSpPr>
            <p:nvPr/>
          </p:nvSpPr>
          <p:spPr bwMode="auto">
            <a:xfrm>
              <a:off x="40" y="268"/>
              <a:ext cx="2164" cy="115"/>
            </a:xfrm>
            <a:custGeom>
              <a:avLst/>
              <a:gdLst>
                <a:gd name="T0" fmla="*/ 105 w 2164"/>
                <a:gd name="T1" fmla="*/ 39 h 115"/>
                <a:gd name="T2" fmla="*/ 170 w 2164"/>
                <a:gd name="T3" fmla="*/ 39 h 115"/>
                <a:gd name="T4" fmla="*/ 221 w 2164"/>
                <a:gd name="T5" fmla="*/ 58 h 115"/>
                <a:gd name="T6" fmla="*/ 305 w 2164"/>
                <a:gd name="T7" fmla="*/ 47 h 115"/>
                <a:gd name="T8" fmla="*/ 400 w 2164"/>
                <a:gd name="T9" fmla="*/ 41 h 115"/>
                <a:gd name="T10" fmla="*/ 466 w 2164"/>
                <a:gd name="T11" fmla="*/ 53 h 115"/>
                <a:gd name="T12" fmla="*/ 538 w 2164"/>
                <a:gd name="T13" fmla="*/ 47 h 115"/>
                <a:gd name="T14" fmla="*/ 654 w 2164"/>
                <a:gd name="T15" fmla="*/ 50 h 115"/>
                <a:gd name="T16" fmla="*/ 728 w 2164"/>
                <a:gd name="T17" fmla="*/ 58 h 115"/>
                <a:gd name="T18" fmla="*/ 815 w 2164"/>
                <a:gd name="T19" fmla="*/ 35 h 115"/>
                <a:gd name="T20" fmla="*/ 880 w 2164"/>
                <a:gd name="T21" fmla="*/ 56 h 115"/>
                <a:gd name="T22" fmla="*/ 968 w 2164"/>
                <a:gd name="T23" fmla="*/ 52 h 115"/>
                <a:gd name="T24" fmla="*/ 1013 w 2164"/>
                <a:gd name="T25" fmla="*/ 56 h 115"/>
                <a:gd name="T26" fmla="*/ 1053 w 2164"/>
                <a:gd name="T27" fmla="*/ 35 h 115"/>
                <a:gd name="T28" fmla="*/ 1105 w 2164"/>
                <a:gd name="T29" fmla="*/ 21 h 115"/>
                <a:gd name="T30" fmla="*/ 1167 w 2164"/>
                <a:gd name="T31" fmla="*/ 19 h 115"/>
                <a:gd name="T32" fmla="*/ 1218 w 2164"/>
                <a:gd name="T33" fmla="*/ 13 h 115"/>
                <a:gd name="T34" fmla="*/ 1265 w 2164"/>
                <a:gd name="T35" fmla="*/ 29 h 115"/>
                <a:gd name="T36" fmla="*/ 1316 w 2164"/>
                <a:gd name="T37" fmla="*/ 41 h 115"/>
                <a:gd name="T38" fmla="*/ 1399 w 2164"/>
                <a:gd name="T39" fmla="*/ 33 h 115"/>
                <a:gd name="T40" fmla="*/ 1436 w 2164"/>
                <a:gd name="T41" fmla="*/ 55 h 115"/>
                <a:gd name="T42" fmla="*/ 1493 w 2164"/>
                <a:gd name="T43" fmla="*/ 58 h 115"/>
                <a:gd name="T44" fmla="*/ 1589 w 2164"/>
                <a:gd name="T45" fmla="*/ 58 h 115"/>
                <a:gd name="T46" fmla="*/ 1647 w 2164"/>
                <a:gd name="T47" fmla="*/ 49 h 115"/>
                <a:gd name="T48" fmla="*/ 1691 w 2164"/>
                <a:gd name="T49" fmla="*/ 53 h 115"/>
                <a:gd name="T50" fmla="*/ 1743 w 2164"/>
                <a:gd name="T51" fmla="*/ 35 h 115"/>
                <a:gd name="T52" fmla="*/ 1817 w 2164"/>
                <a:gd name="T53" fmla="*/ 33 h 115"/>
                <a:gd name="T54" fmla="*/ 1878 w 2164"/>
                <a:gd name="T55" fmla="*/ 13 h 115"/>
                <a:gd name="T56" fmla="*/ 1926 w 2164"/>
                <a:gd name="T57" fmla="*/ 9 h 115"/>
                <a:gd name="T58" fmla="*/ 1988 w 2164"/>
                <a:gd name="T59" fmla="*/ 17 h 115"/>
                <a:gd name="T60" fmla="*/ 2042 w 2164"/>
                <a:gd name="T61" fmla="*/ 1 h 115"/>
                <a:gd name="T62" fmla="*/ 2093 w 2164"/>
                <a:gd name="T63" fmla="*/ 29 h 115"/>
                <a:gd name="T64" fmla="*/ 2150 w 2164"/>
                <a:gd name="T65" fmla="*/ 14 h 115"/>
                <a:gd name="T66" fmla="*/ 2163 w 2164"/>
                <a:gd name="T67" fmla="*/ 114 h 115"/>
                <a:gd name="T68" fmla="*/ 893 w 2164"/>
                <a:gd name="T69" fmla="*/ 92 h 115"/>
                <a:gd name="T70" fmla="*/ 0 w 2164"/>
                <a:gd name="T71" fmla="*/ 18 h 115"/>
                <a:gd name="T72" fmla="*/ 32 w 2164"/>
                <a:gd name="T73" fmla="*/ 31 h 115"/>
                <a:gd name="T74" fmla="*/ 75 w 2164"/>
                <a:gd name="T75" fmla="*/ 35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64" h="115">
                  <a:moveTo>
                    <a:pt x="75" y="35"/>
                  </a:moveTo>
                  <a:lnTo>
                    <a:pt x="105" y="39"/>
                  </a:lnTo>
                  <a:lnTo>
                    <a:pt x="138" y="35"/>
                  </a:lnTo>
                  <a:lnTo>
                    <a:pt x="170" y="39"/>
                  </a:lnTo>
                  <a:lnTo>
                    <a:pt x="195" y="50"/>
                  </a:lnTo>
                  <a:lnTo>
                    <a:pt x="221" y="58"/>
                  </a:lnTo>
                  <a:lnTo>
                    <a:pt x="266" y="51"/>
                  </a:lnTo>
                  <a:lnTo>
                    <a:pt x="305" y="47"/>
                  </a:lnTo>
                  <a:lnTo>
                    <a:pt x="360" y="47"/>
                  </a:lnTo>
                  <a:lnTo>
                    <a:pt x="400" y="41"/>
                  </a:lnTo>
                  <a:lnTo>
                    <a:pt x="435" y="47"/>
                  </a:lnTo>
                  <a:lnTo>
                    <a:pt x="466" y="53"/>
                  </a:lnTo>
                  <a:lnTo>
                    <a:pt x="494" y="55"/>
                  </a:lnTo>
                  <a:lnTo>
                    <a:pt x="538" y="47"/>
                  </a:lnTo>
                  <a:lnTo>
                    <a:pt x="586" y="47"/>
                  </a:lnTo>
                  <a:lnTo>
                    <a:pt x="654" y="50"/>
                  </a:lnTo>
                  <a:lnTo>
                    <a:pt x="683" y="61"/>
                  </a:lnTo>
                  <a:lnTo>
                    <a:pt x="728" y="58"/>
                  </a:lnTo>
                  <a:lnTo>
                    <a:pt x="773" y="41"/>
                  </a:lnTo>
                  <a:lnTo>
                    <a:pt x="815" y="35"/>
                  </a:lnTo>
                  <a:lnTo>
                    <a:pt x="844" y="41"/>
                  </a:lnTo>
                  <a:lnTo>
                    <a:pt x="880" y="56"/>
                  </a:lnTo>
                  <a:lnTo>
                    <a:pt x="921" y="62"/>
                  </a:lnTo>
                  <a:lnTo>
                    <a:pt x="968" y="52"/>
                  </a:lnTo>
                  <a:lnTo>
                    <a:pt x="989" y="49"/>
                  </a:lnTo>
                  <a:lnTo>
                    <a:pt x="1013" y="56"/>
                  </a:lnTo>
                  <a:lnTo>
                    <a:pt x="1032" y="47"/>
                  </a:lnTo>
                  <a:lnTo>
                    <a:pt x="1053" y="35"/>
                  </a:lnTo>
                  <a:lnTo>
                    <a:pt x="1078" y="24"/>
                  </a:lnTo>
                  <a:lnTo>
                    <a:pt x="1105" y="21"/>
                  </a:lnTo>
                  <a:lnTo>
                    <a:pt x="1136" y="24"/>
                  </a:lnTo>
                  <a:lnTo>
                    <a:pt x="1167" y="19"/>
                  </a:lnTo>
                  <a:lnTo>
                    <a:pt x="1198" y="13"/>
                  </a:lnTo>
                  <a:lnTo>
                    <a:pt x="1218" y="13"/>
                  </a:lnTo>
                  <a:lnTo>
                    <a:pt x="1237" y="15"/>
                  </a:lnTo>
                  <a:lnTo>
                    <a:pt x="1265" y="29"/>
                  </a:lnTo>
                  <a:lnTo>
                    <a:pt x="1293" y="27"/>
                  </a:lnTo>
                  <a:lnTo>
                    <a:pt x="1316" y="41"/>
                  </a:lnTo>
                  <a:lnTo>
                    <a:pt x="1361" y="41"/>
                  </a:lnTo>
                  <a:lnTo>
                    <a:pt x="1399" y="33"/>
                  </a:lnTo>
                  <a:lnTo>
                    <a:pt x="1417" y="44"/>
                  </a:lnTo>
                  <a:lnTo>
                    <a:pt x="1436" y="55"/>
                  </a:lnTo>
                  <a:lnTo>
                    <a:pt x="1462" y="52"/>
                  </a:lnTo>
                  <a:lnTo>
                    <a:pt x="1493" y="58"/>
                  </a:lnTo>
                  <a:lnTo>
                    <a:pt x="1526" y="52"/>
                  </a:lnTo>
                  <a:lnTo>
                    <a:pt x="1589" y="58"/>
                  </a:lnTo>
                  <a:lnTo>
                    <a:pt x="1616" y="64"/>
                  </a:lnTo>
                  <a:lnTo>
                    <a:pt x="1647" y="49"/>
                  </a:lnTo>
                  <a:lnTo>
                    <a:pt x="1667" y="48"/>
                  </a:lnTo>
                  <a:lnTo>
                    <a:pt x="1691" y="53"/>
                  </a:lnTo>
                  <a:lnTo>
                    <a:pt x="1714" y="51"/>
                  </a:lnTo>
                  <a:lnTo>
                    <a:pt x="1743" y="35"/>
                  </a:lnTo>
                  <a:lnTo>
                    <a:pt x="1793" y="31"/>
                  </a:lnTo>
                  <a:lnTo>
                    <a:pt x="1817" y="33"/>
                  </a:lnTo>
                  <a:lnTo>
                    <a:pt x="1842" y="33"/>
                  </a:lnTo>
                  <a:lnTo>
                    <a:pt x="1878" y="13"/>
                  </a:lnTo>
                  <a:lnTo>
                    <a:pt x="1899" y="6"/>
                  </a:lnTo>
                  <a:lnTo>
                    <a:pt x="1926" y="9"/>
                  </a:lnTo>
                  <a:lnTo>
                    <a:pt x="1957" y="29"/>
                  </a:lnTo>
                  <a:lnTo>
                    <a:pt x="1988" y="17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5"/>
                  </a:lnTo>
                  <a:lnTo>
                    <a:pt x="2093" y="29"/>
                  </a:lnTo>
                  <a:lnTo>
                    <a:pt x="2125" y="15"/>
                  </a:lnTo>
                  <a:lnTo>
                    <a:pt x="2150" y="14"/>
                  </a:lnTo>
                  <a:lnTo>
                    <a:pt x="2163" y="26"/>
                  </a:lnTo>
                  <a:lnTo>
                    <a:pt x="2163" y="114"/>
                  </a:lnTo>
                  <a:lnTo>
                    <a:pt x="909" y="89"/>
                  </a:lnTo>
                  <a:lnTo>
                    <a:pt x="893" y="92"/>
                  </a:lnTo>
                  <a:lnTo>
                    <a:pt x="0" y="82"/>
                  </a:lnTo>
                  <a:lnTo>
                    <a:pt x="0" y="18"/>
                  </a:lnTo>
                  <a:lnTo>
                    <a:pt x="13" y="27"/>
                  </a:lnTo>
                  <a:lnTo>
                    <a:pt x="32" y="31"/>
                  </a:lnTo>
                  <a:lnTo>
                    <a:pt x="56" y="32"/>
                  </a:lnTo>
                  <a:lnTo>
                    <a:pt x="75" y="35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Freeform 18"/>
            <p:cNvSpPr>
              <a:spLocks/>
            </p:cNvSpPr>
            <p:nvPr/>
          </p:nvSpPr>
          <p:spPr bwMode="auto">
            <a:xfrm>
              <a:off x="40" y="307"/>
              <a:ext cx="2164" cy="118"/>
            </a:xfrm>
            <a:custGeom>
              <a:avLst/>
              <a:gdLst>
                <a:gd name="T0" fmla="*/ 46 w 2164"/>
                <a:gd name="T1" fmla="*/ 116 h 118"/>
                <a:gd name="T2" fmla="*/ 2096 w 2164"/>
                <a:gd name="T3" fmla="*/ 117 h 118"/>
                <a:gd name="T4" fmla="*/ 2137 w 2164"/>
                <a:gd name="T5" fmla="*/ 113 h 118"/>
                <a:gd name="T6" fmla="*/ 2160 w 2164"/>
                <a:gd name="T7" fmla="*/ 98 h 118"/>
                <a:gd name="T8" fmla="*/ 2163 w 2164"/>
                <a:gd name="T9" fmla="*/ 13 h 118"/>
                <a:gd name="T10" fmla="*/ 2134 w 2164"/>
                <a:gd name="T11" fmla="*/ 4 h 118"/>
                <a:gd name="T12" fmla="*/ 2118 w 2164"/>
                <a:gd name="T13" fmla="*/ 32 h 118"/>
                <a:gd name="T14" fmla="*/ 2097 w 2164"/>
                <a:gd name="T15" fmla="*/ 29 h 118"/>
                <a:gd name="T16" fmla="*/ 2054 w 2164"/>
                <a:gd name="T17" fmla="*/ 16 h 118"/>
                <a:gd name="T18" fmla="*/ 1998 w 2164"/>
                <a:gd name="T19" fmla="*/ 20 h 118"/>
                <a:gd name="T20" fmla="*/ 1951 w 2164"/>
                <a:gd name="T21" fmla="*/ 23 h 118"/>
                <a:gd name="T22" fmla="*/ 1910 w 2164"/>
                <a:gd name="T23" fmla="*/ 16 h 118"/>
                <a:gd name="T24" fmla="*/ 1868 w 2164"/>
                <a:gd name="T25" fmla="*/ 25 h 118"/>
                <a:gd name="T26" fmla="*/ 1841 w 2164"/>
                <a:gd name="T27" fmla="*/ 31 h 118"/>
                <a:gd name="T28" fmla="*/ 1776 w 2164"/>
                <a:gd name="T29" fmla="*/ 26 h 118"/>
                <a:gd name="T30" fmla="*/ 1716 w 2164"/>
                <a:gd name="T31" fmla="*/ 22 h 118"/>
                <a:gd name="T32" fmla="*/ 1644 w 2164"/>
                <a:gd name="T33" fmla="*/ 51 h 118"/>
                <a:gd name="T34" fmla="*/ 1589 w 2164"/>
                <a:gd name="T35" fmla="*/ 36 h 118"/>
                <a:gd name="T36" fmla="*/ 1524 w 2164"/>
                <a:gd name="T37" fmla="*/ 35 h 118"/>
                <a:gd name="T38" fmla="*/ 1417 w 2164"/>
                <a:gd name="T39" fmla="*/ 34 h 118"/>
                <a:gd name="T40" fmla="*/ 1367 w 2164"/>
                <a:gd name="T41" fmla="*/ 31 h 118"/>
                <a:gd name="T42" fmla="*/ 1327 w 2164"/>
                <a:gd name="T43" fmla="*/ 22 h 118"/>
                <a:gd name="T44" fmla="*/ 1237 w 2164"/>
                <a:gd name="T45" fmla="*/ 41 h 118"/>
                <a:gd name="T46" fmla="*/ 1159 w 2164"/>
                <a:gd name="T47" fmla="*/ 31 h 118"/>
                <a:gd name="T48" fmla="*/ 1065 w 2164"/>
                <a:gd name="T49" fmla="*/ 36 h 118"/>
                <a:gd name="T50" fmla="*/ 988 w 2164"/>
                <a:gd name="T51" fmla="*/ 36 h 118"/>
                <a:gd name="T52" fmla="*/ 897 w 2164"/>
                <a:gd name="T53" fmla="*/ 48 h 118"/>
                <a:gd name="T54" fmla="*/ 801 w 2164"/>
                <a:gd name="T55" fmla="*/ 42 h 118"/>
                <a:gd name="T56" fmla="*/ 692 w 2164"/>
                <a:gd name="T57" fmla="*/ 44 h 118"/>
                <a:gd name="T58" fmla="*/ 575 w 2164"/>
                <a:gd name="T59" fmla="*/ 31 h 118"/>
                <a:gd name="T60" fmla="*/ 454 w 2164"/>
                <a:gd name="T61" fmla="*/ 22 h 118"/>
                <a:gd name="T62" fmla="*/ 371 w 2164"/>
                <a:gd name="T63" fmla="*/ 33 h 118"/>
                <a:gd name="T64" fmla="*/ 322 w 2164"/>
                <a:gd name="T65" fmla="*/ 29 h 118"/>
                <a:gd name="T66" fmla="*/ 252 w 2164"/>
                <a:gd name="T67" fmla="*/ 34 h 118"/>
                <a:gd name="T68" fmla="*/ 176 w 2164"/>
                <a:gd name="T69" fmla="*/ 33 h 118"/>
                <a:gd name="T70" fmla="*/ 99 w 2164"/>
                <a:gd name="T71" fmla="*/ 40 h 118"/>
                <a:gd name="T72" fmla="*/ 20 w 2164"/>
                <a:gd name="T73" fmla="*/ 35 h 118"/>
                <a:gd name="T74" fmla="*/ 2 w 2164"/>
                <a:gd name="T75" fmla="*/ 69 h 118"/>
                <a:gd name="T76" fmla="*/ 16 w 2164"/>
                <a:gd name="T77" fmla="*/ 110 h 11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164" h="118">
                  <a:moveTo>
                    <a:pt x="29" y="114"/>
                  </a:moveTo>
                  <a:lnTo>
                    <a:pt x="46" y="116"/>
                  </a:lnTo>
                  <a:lnTo>
                    <a:pt x="66" y="117"/>
                  </a:lnTo>
                  <a:lnTo>
                    <a:pt x="2096" y="117"/>
                  </a:lnTo>
                  <a:lnTo>
                    <a:pt x="2120" y="115"/>
                  </a:lnTo>
                  <a:lnTo>
                    <a:pt x="2137" y="113"/>
                  </a:lnTo>
                  <a:lnTo>
                    <a:pt x="2152" y="106"/>
                  </a:lnTo>
                  <a:lnTo>
                    <a:pt x="2160" y="98"/>
                  </a:lnTo>
                  <a:lnTo>
                    <a:pt x="2163" y="90"/>
                  </a:lnTo>
                  <a:lnTo>
                    <a:pt x="2163" y="13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7"/>
                  </a:lnTo>
                  <a:lnTo>
                    <a:pt x="2118" y="32"/>
                  </a:lnTo>
                  <a:lnTo>
                    <a:pt x="2109" y="31"/>
                  </a:lnTo>
                  <a:lnTo>
                    <a:pt x="2097" y="29"/>
                  </a:lnTo>
                  <a:lnTo>
                    <a:pt x="2071" y="22"/>
                  </a:lnTo>
                  <a:lnTo>
                    <a:pt x="2054" y="16"/>
                  </a:lnTo>
                  <a:lnTo>
                    <a:pt x="2027" y="13"/>
                  </a:lnTo>
                  <a:lnTo>
                    <a:pt x="1998" y="20"/>
                  </a:lnTo>
                  <a:lnTo>
                    <a:pt x="1970" y="31"/>
                  </a:lnTo>
                  <a:lnTo>
                    <a:pt x="1951" y="23"/>
                  </a:lnTo>
                  <a:lnTo>
                    <a:pt x="1934" y="22"/>
                  </a:lnTo>
                  <a:lnTo>
                    <a:pt x="1910" y="16"/>
                  </a:lnTo>
                  <a:lnTo>
                    <a:pt x="1885" y="18"/>
                  </a:lnTo>
                  <a:lnTo>
                    <a:pt x="1868" y="25"/>
                  </a:lnTo>
                  <a:lnTo>
                    <a:pt x="1861" y="35"/>
                  </a:lnTo>
                  <a:lnTo>
                    <a:pt x="1841" y="31"/>
                  </a:lnTo>
                  <a:lnTo>
                    <a:pt x="1813" y="31"/>
                  </a:lnTo>
                  <a:lnTo>
                    <a:pt x="1776" y="26"/>
                  </a:lnTo>
                  <a:lnTo>
                    <a:pt x="1744" y="35"/>
                  </a:lnTo>
                  <a:lnTo>
                    <a:pt x="1716" y="22"/>
                  </a:lnTo>
                  <a:lnTo>
                    <a:pt x="1679" y="31"/>
                  </a:lnTo>
                  <a:lnTo>
                    <a:pt x="1644" y="51"/>
                  </a:lnTo>
                  <a:lnTo>
                    <a:pt x="1614" y="44"/>
                  </a:lnTo>
                  <a:lnTo>
                    <a:pt x="1589" y="36"/>
                  </a:lnTo>
                  <a:lnTo>
                    <a:pt x="1560" y="32"/>
                  </a:lnTo>
                  <a:lnTo>
                    <a:pt x="1524" y="35"/>
                  </a:lnTo>
                  <a:lnTo>
                    <a:pt x="1467" y="41"/>
                  </a:lnTo>
                  <a:lnTo>
                    <a:pt x="1417" y="34"/>
                  </a:lnTo>
                  <a:lnTo>
                    <a:pt x="1395" y="38"/>
                  </a:lnTo>
                  <a:lnTo>
                    <a:pt x="1367" y="31"/>
                  </a:lnTo>
                  <a:lnTo>
                    <a:pt x="1348" y="23"/>
                  </a:lnTo>
                  <a:lnTo>
                    <a:pt x="1327" y="22"/>
                  </a:lnTo>
                  <a:lnTo>
                    <a:pt x="1287" y="26"/>
                  </a:lnTo>
                  <a:lnTo>
                    <a:pt x="1237" y="41"/>
                  </a:lnTo>
                  <a:lnTo>
                    <a:pt x="1194" y="28"/>
                  </a:lnTo>
                  <a:lnTo>
                    <a:pt x="1159" y="31"/>
                  </a:lnTo>
                  <a:lnTo>
                    <a:pt x="1125" y="48"/>
                  </a:lnTo>
                  <a:lnTo>
                    <a:pt x="1065" y="36"/>
                  </a:lnTo>
                  <a:lnTo>
                    <a:pt x="1019" y="42"/>
                  </a:lnTo>
                  <a:lnTo>
                    <a:pt x="988" y="36"/>
                  </a:lnTo>
                  <a:lnTo>
                    <a:pt x="943" y="39"/>
                  </a:lnTo>
                  <a:lnTo>
                    <a:pt x="897" y="48"/>
                  </a:lnTo>
                  <a:lnTo>
                    <a:pt x="866" y="45"/>
                  </a:lnTo>
                  <a:lnTo>
                    <a:pt x="801" y="42"/>
                  </a:lnTo>
                  <a:lnTo>
                    <a:pt x="760" y="48"/>
                  </a:lnTo>
                  <a:lnTo>
                    <a:pt x="692" y="44"/>
                  </a:lnTo>
                  <a:lnTo>
                    <a:pt x="636" y="39"/>
                  </a:lnTo>
                  <a:lnTo>
                    <a:pt x="575" y="31"/>
                  </a:lnTo>
                  <a:lnTo>
                    <a:pt x="518" y="39"/>
                  </a:lnTo>
                  <a:lnTo>
                    <a:pt x="454" y="22"/>
                  </a:lnTo>
                  <a:lnTo>
                    <a:pt x="404" y="22"/>
                  </a:lnTo>
                  <a:lnTo>
                    <a:pt x="371" y="33"/>
                  </a:lnTo>
                  <a:lnTo>
                    <a:pt x="349" y="24"/>
                  </a:lnTo>
                  <a:lnTo>
                    <a:pt x="322" y="29"/>
                  </a:lnTo>
                  <a:lnTo>
                    <a:pt x="287" y="31"/>
                  </a:lnTo>
                  <a:lnTo>
                    <a:pt x="252" y="34"/>
                  </a:lnTo>
                  <a:lnTo>
                    <a:pt x="211" y="41"/>
                  </a:lnTo>
                  <a:lnTo>
                    <a:pt x="176" y="33"/>
                  </a:lnTo>
                  <a:lnTo>
                    <a:pt x="143" y="37"/>
                  </a:lnTo>
                  <a:lnTo>
                    <a:pt x="99" y="40"/>
                  </a:lnTo>
                  <a:lnTo>
                    <a:pt x="71" y="37"/>
                  </a:lnTo>
                  <a:lnTo>
                    <a:pt x="20" y="35"/>
                  </a:lnTo>
                  <a:lnTo>
                    <a:pt x="0" y="44"/>
                  </a:lnTo>
                  <a:lnTo>
                    <a:pt x="2" y="69"/>
                  </a:lnTo>
                  <a:lnTo>
                    <a:pt x="5" y="91"/>
                  </a:lnTo>
                  <a:lnTo>
                    <a:pt x="16" y="110"/>
                  </a:lnTo>
                  <a:lnTo>
                    <a:pt x="29" y="114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Freeform 19"/>
            <p:cNvSpPr>
              <a:spLocks/>
            </p:cNvSpPr>
            <p:nvPr/>
          </p:nvSpPr>
          <p:spPr bwMode="auto">
            <a:xfrm>
              <a:off x="52" y="104"/>
              <a:ext cx="2130" cy="153"/>
            </a:xfrm>
            <a:custGeom>
              <a:avLst/>
              <a:gdLst>
                <a:gd name="T0" fmla="*/ 0 w 2130"/>
                <a:gd name="T1" fmla="*/ 115 h 153"/>
                <a:gd name="T2" fmla="*/ 5 w 2130"/>
                <a:gd name="T3" fmla="*/ 122 h 153"/>
                <a:gd name="T4" fmla="*/ 9 w 2130"/>
                <a:gd name="T5" fmla="*/ 55 h 153"/>
                <a:gd name="T6" fmla="*/ 28 w 2130"/>
                <a:gd name="T7" fmla="*/ 27 h 153"/>
                <a:gd name="T8" fmla="*/ 101 w 2130"/>
                <a:gd name="T9" fmla="*/ 24 h 153"/>
                <a:gd name="T10" fmla="*/ 243 w 2130"/>
                <a:gd name="T11" fmla="*/ 28 h 153"/>
                <a:gd name="T12" fmla="*/ 378 w 2130"/>
                <a:gd name="T13" fmla="*/ 26 h 153"/>
                <a:gd name="T14" fmla="*/ 537 w 2130"/>
                <a:gd name="T15" fmla="*/ 28 h 153"/>
                <a:gd name="T16" fmla="*/ 645 w 2130"/>
                <a:gd name="T17" fmla="*/ 24 h 153"/>
                <a:gd name="T18" fmla="*/ 735 w 2130"/>
                <a:gd name="T19" fmla="*/ 24 h 153"/>
                <a:gd name="T20" fmla="*/ 870 w 2130"/>
                <a:gd name="T21" fmla="*/ 31 h 153"/>
                <a:gd name="T22" fmla="*/ 968 w 2130"/>
                <a:gd name="T23" fmla="*/ 33 h 153"/>
                <a:gd name="T24" fmla="*/ 1080 w 2130"/>
                <a:gd name="T25" fmla="*/ 28 h 153"/>
                <a:gd name="T26" fmla="*/ 1212 w 2130"/>
                <a:gd name="T27" fmla="*/ 38 h 153"/>
                <a:gd name="T28" fmla="*/ 1316 w 2130"/>
                <a:gd name="T29" fmla="*/ 35 h 153"/>
                <a:gd name="T30" fmla="*/ 1414 w 2130"/>
                <a:gd name="T31" fmla="*/ 30 h 153"/>
                <a:gd name="T32" fmla="*/ 1526 w 2130"/>
                <a:gd name="T33" fmla="*/ 34 h 153"/>
                <a:gd name="T34" fmla="*/ 1621 w 2130"/>
                <a:gd name="T35" fmla="*/ 30 h 153"/>
                <a:gd name="T36" fmla="*/ 1714 w 2130"/>
                <a:gd name="T37" fmla="*/ 27 h 153"/>
                <a:gd name="T38" fmla="*/ 1781 w 2130"/>
                <a:gd name="T39" fmla="*/ 30 h 153"/>
                <a:gd name="T40" fmla="*/ 1914 w 2130"/>
                <a:gd name="T41" fmla="*/ 24 h 153"/>
                <a:gd name="T42" fmla="*/ 2046 w 2130"/>
                <a:gd name="T43" fmla="*/ 31 h 153"/>
                <a:gd name="T44" fmla="*/ 2094 w 2130"/>
                <a:gd name="T45" fmla="*/ 44 h 153"/>
                <a:gd name="T46" fmla="*/ 2115 w 2130"/>
                <a:gd name="T47" fmla="*/ 64 h 153"/>
                <a:gd name="T48" fmla="*/ 2129 w 2130"/>
                <a:gd name="T49" fmla="*/ 117 h 153"/>
                <a:gd name="T50" fmla="*/ 2129 w 2130"/>
                <a:gd name="T51" fmla="*/ 39 h 153"/>
                <a:gd name="T52" fmla="*/ 2120 w 2130"/>
                <a:gd name="T53" fmla="*/ 15 h 153"/>
                <a:gd name="T54" fmla="*/ 1974 w 2130"/>
                <a:gd name="T55" fmla="*/ 5 h 153"/>
                <a:gd name="T56" fmla="*/ 1856 w 2130"/>
                <a:gd name="T57" fmla="*/ 1 h 153"/>
                <a:gd name="T58" fmla="*/ 1774 w 2130"/>
                <a:gd name="T59" fmla="*/ 3 h 153"/>
                <a:gd name="T60" fmla="*/ 1658 w 2130"/>
                <a:gd name="T61" fmla="*/ 7 h 153"/>
                <a:gd name="T62" fmla="*/ 1453 w 2130"/>
                <a:gd name="T63" fmla="*/ 5 h 153"/>
                <a:gd name="T64" fmla="*/ 1312 w 2130"/>
                <a:gd name="T65" fmla="*/ 6 h 153"/>
                <a:gd name="T66" fmla="*/ 1212 w 2130"/>
                <a:gd name="T67" fmla="*/ 5 h 153"/>
                <a:gd name="T68" fmla="*/ 1135 w 2130"/>
                <a:gd name="T69" fmla="*/ 4 h 153"/>
                <a:gd name="T70" fmla="*/ 1000 w 2130"/>
                <a:gd name="T71" fmla="*/ 5 h 153"/>
                <a:gd name="T72" fmla="*/ 837 w 2130"/>
                <a:gd name="T73" fmla="*/ 6 h 153"/>
                <a:gd name="T74" fmla="*/ 652 w 2130"/>
                <a:gd name="T75" fmla="*/ 4 h 153"/>
                <a:gd name="T76" fmla="*/ 569 w 2130"/>
                <a:gd name="T77" fmla="*/ 2 h 153"/>
                <a:gd name="T78" fmla="*/ 431 w 2130"/>
                <a:gd name="T79" fmla="*/ 2 h 153"/>
                <a:gd name="T80" fmla="*/ 256 w 2130"/>
                <a:gd name="T81" fmla="*/ 2 h 153"/>
                <a:gd name="T82" fmla="*/ 107 w 2130"/>
                <a:gd name="T83" fmla="*/ 0 h 153"/>
                <a:gd name="T84" fmla="*/ 34 w 2130"/>
                <a:gd name="T85" fmla="*/ 1 h 153"/>
                <a:gd name="T86" fmla="*/ 5 w 2130"/>
                <a:gd name="T87" fmla="*/ 17 h 153"/>
                <a:gd name="T88" fmla="*/ 0 w 2130"/>
                <a:gd name="T89" fmla="*/ 53 h 1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130" h="153">
                  <a:moveTo>
                    <a:pt x="0" y="74"/>
                  </a:moveTo>
                  <a:lnTo>
                    <a:pt x="0" y="115"/>
                  </a:lnTo>
                  <a:lnTo>
                    <a:pt x="0" y="152"/>
                  </a:lnTo>
                  <a:lnTo>
                    <a:pt x="5" y="122"/>
                  </a:lnTo>
                  <a:lnTo>
                    <a:pt x="7" y="98"/>
                  </a:lnTo>
                  <a:lnTo>
                    <a:pt x="9" y="55"/>
                  </a:lnTo>
                  <a:lnTo>
                    <a:pt x="15" y="34"/>
                  </a:lnTo>
                  <a:lnTo>
                    <a:pt x="28" y="27"/>
                  </a:lnTo>
                  <a:lnTo>
                    <a:pt x="60" y="22"/>
                  </a:lnTo>
                  <a:lnTo>
                    <a:pt x="101" y="24"/>
                  </a:lnTo>
                  <a:lnTo>
                    <a:pt x="200" y="24"/>
                  </a:lnTo>
                  <a:lnTo>
                    <a:pt x="243" y="28"/>
                  </a:lnTo>
                  <a:lnTo>
                    <a:pt x="306" y="24"/>
                  </a:lnTo>
                  <a:lnTo>
                    <a:pt x="378" y="26"/>
                  </a:lnTo>
                  <a:lnTo>
                    <a:pt x="431" y="25"/>
                  </a:lnTo>
                  <a:lnTo>
                    <a:pt x="537" y="28"/>
                  </a:lnTo>
                  <a:lnTo>
                    <a:pt x="574" y="27"/>
                  </a:lnTo>
                  <a:lnTo>
                    <a:pt x="645" y="24"/>
                  </a:lnTo>
                  <a:lnTo>
                    <a:pt x="669" y="29"/>
                  </a:lnTo>
                  <a:lnTo>
                    <a:pt x="735" y="24"/>
                  </a:lnTo>
                  <a:lnTo>
                    <a:pt x="836" y="27"/>
                  </a:lnTo>
                  <a:lnTo>
                    <a:pt x="870" y="31"/>
                  </a:lnTo>
                  <a:lnTo>
                    <a:pt x="923" y="28"/>
                  </a:lnTo>
                  <a:lnTo>
                    <a:pt x="968" y="33"/>
                  </a:lnTo>
                  <a:lnTo>
                    <a:pt x="1006" y="33"/>
                  </a:lnTo>
                  <a:lnTo>
                    <a:pt x="1080" y="28"/>
                  </a:lnTo>
                  <a:lnTo>
                    <a:pt x="1150" y="31"/>
                  </a:lnTo>
                  <a:lnTo>
                    <a:pt x="1212" y="38"/>
                  </a:lnTo>
                  <a:lnTo>
                    <a:pt x="1232" y="39"/>
                  </a:lnTo>
                  <a:lnTo>
                    <a:pt x="1316" y="35"/>
                  </a:lnTo>
                  <a:lnTo>
                    <a:pt x="1395" y="32"/>
                  </a:lnTo>
                  <a:lnTo>
                    <a:pt x="1414" y="30"/>
                  </a:lnTo>
                  <a:lnTo>
                    <a:pt x="1444" y="31"/>
                  </a:lnTo>
                  <a:lnTo>
                    <a:pt x="1526" y="34"/>
                  </a:lnTo>
                  <a:lnTo>
                    <a:pt x="1589" y="29"/>
                  </a:lnTo>
                  <a:lnTo>
                    <a:pt x="1621" y="30"/>
                  </a:lnTo>
                  <a:lnTo>
                    <a:pt x="1672" y="31"/>
                  </a:lnTo>
                  <a:lnTo>
                    <a:pt x="1714" y="27"/>
                  </a:lnTo>
                  <a:lnTo>
                    <a:pt x="1743" y="24"/>
                  </a:lnTo>
                  <a:lnTo>
                    <a:pt x="1781" y="30"/>
                  </a:lnTo>
                  <a:lnTo>
                    <a:pt x="1861" y="32"/>
                  </a:lnTo>
                  <a:lnTo>
                    <a:pt x="1914" y="24"/>
                  </a:lnTo>
                  <a:lnTo>
                    <a:pt x="1991" y="31"/>
                  </a:lnTo>
                  <a:lnTo>
                    <a:pt x="2046" y="31"/>
                  </a:lnTo>
                  <a:lnTo>
                    <a:pt x="2075" y="31"/>
                  </a:lnTo>
                  <a:lnTo>
                    <a:pt x="2094" y="44"/>
                  </a:lnTo>
                  <a:lnTo>
                    <a:pt x="2106" y="51"/>
                  </a:lnTo>
                  <a:lnTo>
                    <a:pt x="2115" y="64"/>
                  </a:lnTo>
                  <a:lnTo>
                    <a:pt x="2122" y="87"/>
                  </a:lnTo>
                  <a:lnTo>
                    <a:pt x="2129" y="117"/>
                  </a:lnTo>
                  <a:lnTo>
                    <a:pt x="2129" y="55"/>
                  </a:lnTo>
                  <a:lnTo>
                    <a:pt x="2129" y="39"/>
                  </a:lnTo>
                  <a:lnTo>
                    <a:pt x="2125" y="28"/>
                  </a:lnTo>
                  <a:lnTo>
                    <a:pt x="2120" y="15"/>
                  </a:lnTo>
                  <a:lnTo>
                    <a:pt x="2090" y="7"/>
                  </a:lnTo>
                  <a:lnTo>
                    <a:pt x="1974" y="5"/>
                  </a:lnTo>
                  <a:lnTo>
                    <a:pt x="1947" y="1"/>
                  </a:lnTo>
                  <a:lnTo>
                    <a:pt x="1856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7"/>
                  </a:lnTo>
                  <a:lnTo>
                    <a:pt x="1502" y="3"/>
                  </a:lnTo>
                  <a:lnTo>
                    <a:pt x="1453" y="5"/>
                  </a:lnTo>
                  <a:lnTo>
                    <a:pt x="1367" y="9"/>
                  </a:lnTo>
                  <a:lnTo>
                    <a:pt x="1312" y="6"/>
                  </a:lnTo>
                  <a:lnTo>
                    <a:pt x="1257" y="5"/>
                  </a:lnTo>
                  <a:lnTo>
                    <a:pt x="1212" y="5"/>
                  </a:lnTo>
                  <a:lnTo>
                    <a:pt x="1164" y="8"/>
                  </a:lnTo>
                  <a:lnTo>
                    <a:pt x="1135" y="4"/>
                  </a:lnTo>
                  <a:lnTo>
                    <a:pt x="1031" y="5"/>
                  </a:lnTo>
                  <a:lnTo>
                    <a:pt x="1000" y="5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5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5"/>
                  </a:lnTo>
                  <a:lnTo>
                    <a:pt x="5" y="17"/>
                  </a:lnTo>
                  <a:lnTo>
                    <a:pt x="1" y="35"/>
                  </a:lnTo>
                  <a:lnTo>
                    <a:pt x="0" y="53"/>
                  </a:lnTo>
                  <a:lnTo>
                    <a:pt x="0" y="7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20"/>
            <p:cNvSpPr>
              <a:spLocks/>
            </p:cNvSpPr>
            <p:nvPr/>
          </p:nvSpPr>
          <p:spPr bwMode="auto">
            <a:xfrm>
              <a:off x="57" y="347"/>
              <a:ext cx="2128" cy="62"/>
            </a:xfrm>
            <a:custGeom>
              <a:avLst/>
              <a:gdLst>
                <a:gd name="T0" fmla="*/ 0 w 2128"/>
                <a:gd name="T1" fmla="*/ 14 h 62"/>
                <a:gd name="T2" fmla="*/ 6 w 2128"/>
                <a:gd name="T3" fmla="*/ 12 h 62"/>
                <a:gd name="T4" fmla="*/ 8 w 2128"/>
                <a:gd name="T5" fmla="*/ 39 h 62"/>
                <a:gd name="T6" fmla="*/ 27 w 2128"/>
                <a:gd name="T7" fmla="*/ 49 h 62"/>
                <a:gd name="T8" fmla="*/ 59 w 2128"/>
                <a:gd name="T9" fmla="*/ 47 h 62"/>
                <a:gd name="T10" fmla="*/ 110 w 2128"/>
                <a:gd name="T11" fmla="*/ 47 h 62"/>
                <a:gd name="T12" fmla="*/ 162 w 2128"/>
                <a:gd name="T13" fmla="*/ 48 h 62"/>
                <a:gd name="T14" fmla="*/ 192 w 2128"/>
                <a:gd name="T15" fmla="*/ 49 h 62"/>
                <a:gd name="T16" fmla="*/ 248 w 2128"/>
                <a:gd name="T17" fmla="*/ 46 h 62"/>
                <a:gd name="T18" fmla="*/ 327 w 2128"/>
                <a:gd name="T19" fmla="*/ 49 h 62"/>
                <a:gd name="T20" fmla="*/ 413 w 2128"/>
                <a:gd name="T21" fmla="*/ 49 h 62"/>
                <a:gd name="T22" fmla="*/ 479 w 2128"/>
                <a:gd name="T23" fmla="*/ 50 h 62"/>
                <a:gd name="T24" fmla="*/ 517 w 2128"/>
                <a:gd name="T25" fmla="*/ 50 h 62"/>
                <a:gd name="T26" fmla="*/ 645 w 2128"/>
                <a:gd name="T27" fmla="*/ 51 h 62"/>
                <a:gd name="T28" fmla="*/ 725 w 2128"/>
                <a:gd name="T29" fmla="*/ 47 h 62"/>
                <a:gd name="T30" fmla="*/ 805 w 2128"/>
                <a:gd name="T31" fmla="*/ 48 h 62"/>
                <a:gd name="T32" fmla="*/ 869 w 2128"/>
                <a:gd name="T33" fmla="*/ 48 h 62"/>
                <a:gd name="T34" fmla="*/ 968 w 2128"/>
                <a:gd name="T35" fmla="*/ 47 h 62"/>
                <a:gd name="T36" fmla="*/ 1044 w 2128"/>
                <a:gd name="T37" fmla="*/ 44 h 62"/>
                <a:gd name="T38" fmla="*/ 1157 w 2128"/>
                <a:gd name="T39" fmla="*/ 45 h 62"/>
                <a:gd name="T40" fmla="*/ 1295 w 2128"/>
                <a:gd name="T41" fmla="*/ 47 h 62"/>
                <a:gd name="T42" fmla="*/ 1377 w 2128"/>
                <a:gd name="T43" fmla="*/ 44 h 62"/>
                <a:gd name="T44" fmla="*/ 1412 w 2128"/>
                <a:gd name="T45" fmla="*/ 48 h 62"/>
                <a:gd name="T46" fmla="*/ 1519 w 2128"/>
                <a:gd name="T47" fmla="*/ 48 h 62"/>
                <a:gd name="T48" fmla="*/ 1606 w 2128"/>
                <a:gd name="T49" fmla="*/ 48 h 62"/>
                <a:gd name="T50" fmla="*/ 1636 w 2128"/>
                <a:gd name="T51" fmla="*/ 46 h 62"/>
                <a:gd name="T52" fmla="*/ 1686 w 2128"/>
                <a:gd name="T53" fmla="*/ 49 h 62"/>
                <a:gd name="T54" fmla="*/ 1712 w 2128"/>
                <a:gd name="T55" fmla="*/ 49 h 62"/>
                <a:gd name="T56" fmla="*/ 1782 w 2128"/>
                <a:gd name="T57" fmla="*/ 49 h 62"/>
                <a:gd name="T58" fmla="*/ 1841 w 2128"/>
                <a:gd name="T59" fmla="*/ 47 h 62"/>
                <a:gd name="T60" fmla="*/ 1937 w 2128"/>
                <a:gd name="T61" fmla="*/ 45 h 62"/>
                <a:gd name="T62" fmla="*/ 2072 w 2128"/>
                <a:gd name="T63" fmla="*/ 45 h 62"/>
                <a:gd name="T64" fmla="*/ 2104 w 2128"/>
                <a:gd name="T65" fmla="*/ 40 h 62"/>
                <a:gd name="T66" fmla="*/ 2120 w 2128"/>
                <a:gd name="T67" fmla="*/ 26 h 62"/>
                <a:gd name="T68" fmla="*/ 2127 w 2128"/>
                <a:gd name="T69" fmla="*/ 39 h 62"/>
                <a:gd name="T70" fmla="*/ 2124 w 2128"/>
                <a:gd name="T71" fmla="*/ 49 h 62"/>
                <a:gd name="T72" fmla="*/ 2107 w 2128"/>
                <a:gd name="T73" fmla="*/ 58 h 62"/>
                <a:gd name="T74" fmla="*/ 1972 w 2128"/>
                <a:gd name="T75" fmla="*/ 58 h 62"/>
                <a:gd name="T76" fmla="*/ 1854 w 2128"/>
                <a:gd name="T77" fmla="*/ 60 h 62"/>
                <a:gd name="T78" fmla="*/ 1800 w 2128"/>
                <a:gd name="T79" fmla="*/ 61 h 62"/>
                <a:gd name="T80" fmla="*/ 1739 w 2128"/>
                <a:gd name="T81" fmla="*/ 61 h 62"/>
                <a:gd name="T82" fmla="*/ 1628 w 2128"/>
                <a:gd name="T83" fmla="*/ 57 h 62"/>
                <a:gd name="T84" fmla="*/ 1493 w 2128"/>
                <a:gd name="T85" fmla="*/ 56 h 62"/>
                <a:gd name="T86" fmla="*/ 1382 w 2128"/>
                <a:gd name="T87" fmla="*/ 58 h 62"/>
                <a:gd name="T88" fmla="*/ 1310 w 2128"/>
                <a:gd name="T89" fmla="*/ 58 h 62"/>
                <a:gd name="T90" fmla="*/ 1256 w 2128"/>
                <a:gd name="T91" fmla="*/ 58 h 62"/>
                <a:gd name="T92" fmla="*/ 1212 w 2128"/>
                <a:gd name="T93" fmla="*/ 59 h 62"/>
                <a:gd name="T94" fmla="*/ 1163 w 2128"/>
                <a:gd name="T95" fmla="*/ 57 h 62"/>
                <a:gd name="T96" fmla="*/ 1106 w 2128"/>
                <a:gd name="T97" fmla="*/ 60 h 62"/>
                <a:gd name="T98" fmla="*/ 1030 w 2128"/>
                <a:gd name="T99" fmla="*/ 59 h 62"/>
                <a:gd name="T100" fmla="*/ 971 w 2128"/>
                <a:gd name="T101" fmla="*/ 59 h 62"/>
                <a:gd name="T102" fmla="*/ 885 w 2128"/>
                <a:gd name="T103" fmla="*/ 61 h 62"/>
                <a:gd name="T104" fmla="*/ 784 w 2128"/>
                <a:gd name="T105" fmla="*/ 61 h 62"/>
                <a:gd name="T106" fmla="*/ 692 w 2128"/>
                <a:gd name="T107" fmla="*/ 61 h 62"/>
                <a:gd name="T108" fmla="*/ 609 w 2128"/>
                <a:gd name="T109" fmla="*/ 58 h 62"/>
                <a:gd name="T110" fmla="*/ 534 w 2128"/>
                <a:gd name="T111" fmla="*/ 59 h 62"/>
                <a:gd name="T112" fmla="*/ 401 w 2128"/>
                <a:gd name="T113" fmla="*/ 60 h 62"/>
                <a:gd name="T114" fmla="*/ 256 w 2128"/>
                <a:gd name="T115" fmla="*/ 59 h 62"/>
                <a:gd name="T116" fmla="*/ 19 w 2128"/>
                <a:gd name="T117" fmla="*/ 58 h 62"/>
                <a:gd name="T118" fmla="*/ 1 w 2128"/>
                <a:gd name="T119" fmla="*/ 46 h 62"/>
                <a:gd name="T120" fmla="*/ 0 w 2128"/>
                <a:gd name="T121" fmla="*/ 31 h 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8" h="62">
                  <a:moveTo>
                    <a:pt x="0" y="31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1"/>
                  </a:lnTo>
                  <a:lnTo>
                    <a:pt x="8" y="39"/>
                  </a:lnTo>
                  <a:lnTo>
                    <a:pt x="15" y="47"/>
                  </a:lnTo>
                  <a:lnTo>
                    <a:pt x="27" y="49"/>
                  </a:lnTo>
                  <a:lnTo>
                    <a:pt x="40" y="47"/>
                  </a:lnTo>
                  <a:lnTo>
                    <a:pt x="59" y="47"/>
                  </a:lnTo>
                  <a:lnTo>
                    <a:pt x="91" y="46"/>
                  </a:lnTo>
                  <a:lnTo>
                    <a:pt x="110" y="47"/>
                  </a:lnTo>
                  <a:lnTo>
                    <a:pt x="127" y="47"/>
                  </a:lnTo>
                  <a:lnTo>
                    <a:pt x="162" y="48"/>
                  </a:lnTo>
                  <a:lnTo>
                    <a:pt x="175" y="48"/>
                  </a:lnTo>
                  <a:lnTo>
                    <a:pt x="192" y="49"/>
                  </a:lnTo>
                  <a:lnTo>
                    <a:pt x="219" y="47"/>
                  </a:lnTo>
                  <a:lnTo>
                    <a:pt x="248" y="46"/>
                  </a:lnTo>
                  <a:lnTo>
                    <a:pt x="284" y="45"/>
                  </a:lnTo>
                  <a:lnTo>
                    <a:pt x="327" y="49"/>
                  </a:lnTo>
                  <a:lnTo>
                    <a:pt x="383" y="50"/>
                  </a:lnTo>
                  <a:lnTo>
                    <a:pt x="413" y="49"/>
                  </a:lnTo>
                  <a:lnTo>
                    <a:pt x="431" y="50"/>
                  </a:lnTo>
                  <a:lnTo>
                    <a:pt x="479" y="50"/>
                  </a:lnTo>
                  <a:lnTo>
                    <a:pt x="496" y="47"/>
                  </a:lnTo>
                  <a:lnTo>
                    <a:pt x="517" y="50"/>
                  </a:lnTo>
                  <a:lnTo>
                    <a:pt x="574" y="49"/>
                  </a:lnTo>
                  <a:lnTo>
                    <a:pt x="645" y="51"/>
                  </a:lnTo>
                  <a:lnTo>
                    <a:pt x="669" y="49"/>
                  </a:lnTo>
                  <a:lnTo>
                    <a:pt x="725" y="47"/>
                  </a:lnTo>
                  <a:lnTo>
                    <a:pt x="762" y="46"/>
                  </a:lnTo>
                  <a:lnTo>
                    <a:pt x="805" y="48"/>
                  </a:lnTo>
                  <a:lnTo>
                    <a:pt x="835" y="49"/>
                  </a:lnTo>
                  <a:lnTo>
                    <a:pt x="869" y="48"/>
                  </a:lnTo>
                  <a:lnTo>
                    <a:pt x="929" y="50"/>
                  </a:lnTo>
                  <a:lnTo>
                    <a:pt x="968" y="47"/>
                  </a:lnTo>
                  <a:lnTo>
                    <a:pt x="1005" y="47"/>
                  </a:lnTo>
                  <a:lnTo>
                    <a:pt x="1044" y="44"/>
                  </a:lnTo>
                  <a:lnTo>
                    <a:pt x="1093" y="47"/>
                  </a:lnTo>
                  <a:lnTo>
                    <a:pt x="1157" y="45"/>
                  </a:lnTo>
                  <a:lnTo>
                    <a:pt x="1230" y="45"/>
                  </a:lnTo>
                  <a:lnTo>
                    <a:pt x="1295" y="47"/>
                  </a:lnTo>
                  <a:lnTo>
                    <a:pt x="1334" y="43"/>
                  </a:lnTo>
                  <a:lnTo>
                    <a:pt x="1377" y="44"/>
                  </a:lnTo>
                  <a:lnTo>
                    <a:pt x="1394" y="47"/>
                  </a:lnTo>
                  <a:lnTo>
                    <a:pt x="1412" y="48"/>
                  </a:lnTo>
                  <a:lnTo>
                    <a:pt x="1469" y="47"/>
                  </a:lnTo>
                  <a:lnTo>
                    <a:pt x="1519" y="48"/>
                  </a:lnTo>
                  <a:lnTo>
                    <a:pt x="1587" y="49"/>
                  </a:lnTo>
                  <a:lnTo>
                    <a:pt x="1606" y="48"/>
                  </a:lnTo>
                  <a:lnTo>
                    <a:pt x="1619" y="48"/>
                  </a:lnTo>
                  <a:lnTo>
                    <a:pt x="1636" y="46"/>
                  </a:lnTo>
                  <a:lnTo>
                    <a:pt x="1670" y="48"/>
                  </a:lnTo>
                  <a:lnTo>
                    <a:pt x="1686" y="49"/>
                  </a:lnTo>
                  <a:lnTo>
                    <a:pt x="1698" y="47"/>
                  </a:lnTo>
                  <a:lnTo>
                    <a:pt x="1712" y="49"/>
                  </a:lnTo>
                  <a:lnTo>
                    <a:pt x="1739" y="47"/>
                  </a:lnTo>
                  <a:lnTo>
                    <a:pt x="1782" y="49"/>
                  </a:lnTo>
                  <a:lnTo>
                    <a:pt x="1824" y="45"/>
                  </a:lnTo>
                  <a:lnTo>
                    <a:pt x="1841" y="47"/>
                  </a:lnTo>
                  <a:lnTo>
                    <a:pt x="1859" y="47"/>
                  </a:lnTo>
                  <a:lnTo>
                    <a:pt x="1937" y="45"/>
                  </a:lnTo>
                  <a:lnTo>
                    <a:pt x="2013" y="47"/>
                  </a:lnTo>
                  <a:lnTo>
                    <a:pt x="2072" y="45"/>
                  </a:lnTo>
                  <a:lnTo>
                    <a:pt x="2092" y="43"/>
                  </a:lnTo>
                  <a:lnTo>
                    <a:pt x="2104" y="40"/>
                  </a:lnTo>
                  <a:lnTo>
                    <a:pt x="2113" y="34"/>
                  </a:lnTo>
                  <a:lnTo>
                    <a:pt x="2120" y="26"/>
                  </a:lnTo>
                  <a:lnTo>
                    <a:pt x="2127" y="13"/>
                  </a:lnTo>
                  <a:lnTo>
                    <a:pt x="2127" y="39"/>
                  </a:lnTo>
                  <a:lnTo>
                    <a:pt x="2127" y="45"/>
                  </a:lnTo>
                  <a:lnTo>
                    <a:pt x="2124" y="49"/>
                  </a:lnTo>
                  <a:lnTo>
                    <a:pt x="2118" y="54"/>
                  </a:lnTo>
                  <a:lnTo>
                    <a:pt x="2107" y="58"/>
                  </a:lnTo>
                  <a:lnTo>
                    <a:pt x="2029" y="61"/>
                  </a:lnTo>
                  <a:lnTo>
                    <a:pt x="1972" y="58"/>
                  </a:lnTo>
                  <a:lnTo>
                    <a:pt x="1945" y="60"/>
                  </a:lnTo>
                  <a:lnTo>
                    <a:pt x="1854" y="60"/>
                  </a:lnTo>
                  <a:lnTo>
                    <a:pt x="1828" y="59"/>
                  </a:lnTo>
                  <a:lnTo>
                    <a:pt x="1800" y="61"/>
                  </a:lnTo>
                  <a:lnTo>
                    <a:pt x="1772" y="59"/>
                  </a:lnTo>
                  <a:lnTo>
                    <a:pt x="1739" y="61"/>
                  </a:lnTo>
                  <a:lnTo>
                    <a:pt x="1653" y="60"/>
                  </a:lnTo>
                  <a:lnTo>
                    <a:pt x="1628" y="57"/>
                  </a:lnTo>
                  <a:lnTo>
                    <a:pt x="1547" y="60"/>
                  </a:lnTo>
                  <a:lnTo>
                    <a:pt x="1493" y="56"/>
                  </a:lnTo>
                  <a:lnTo>
                    <a:pt x="1430" y="60"/>
                  </a:lnTo>
                  <a:lnTo>
                    <a:pt x="1382" y="58"/>
                  </a:lnTo>
                  <a:lnTo>
                    <a:pt x="1336" y="60"/>
                  </a:lnTo>
                  <a:lnTo>
                    <a:pt x="1310" y="58"/>
                  </a:lnTo>
                  <a:lnTo>
                    <a:pt x="1287" y="58"/>
                  </a:lnTo>
                  <a:lnTo>
                    <a:pt x="1256" y="58"/>
                  </a:lnTo>
                  <a:lnTo>
                    <a:pt x="1235" y="57"/>
                  </a:lnTo>
                  <a:lnTo>
                    <a:pt x="1212" y="59"/>
                  </a:lnTo>
                  <a:lnTo>
                    <a:pt x="1188" y="57"/>
                  </a:lnTo>
                  <a:lnTo>
                    <a:pt x="1163" y="57"/>
                  </a:lnTo>
                  <a:lnTo>
                    <a:pt x="1134" y="59"/>
                  </a:lnTo>
                  <a:lnTo>
                    <a:pt x="1106" y="60"/>
                  </a:lnTo>
                  <a:lnTo>
                    <a:pt x="1075" y="60"/>
                  </a:lnTo>
                  <a:lnTo>
                    <a:pt x="1030" y="59"/>
                  </a:lnTo>
                  <a:lnTo>
                    <a:pt x="998" y="60"/>
                  </a:lnTo>
                  <a:lnTo>
                    <a:pt x="971" y="59"/>
                  </a:lnTo>
                  <a:lnTo>
                    <a:pt x="945" y="59"/>
                  </a:lnTo>
                  <a:lnTo>
                    <a:pt x="885" y="61"/>
                  </a:lnTo>
                  <a:lnTo>
                    <a:pt x="837" y="58"/>
                  </a:lnTo>
                  <a:lnTo>
                    <a:pt x="784" y="61"/>
                  </a:lnTo>
                  <a:lnTo>
                    <a:pt x="740" y="59"/>
                  </a:lnTo>
                  <a:lnTo>
                    <a:pt x="692" y="61"/>
                  </a:lnTo>
                  <a:lnTo>
                    <a:pt x="652" y="59"/>
                  </a:lnTo>
                  <a:lnTo>
                    <a:pt x="609" y="58"/>
                  </a:lnTo>
                  <a:lnTo>
                    <a:pt x="569" y="59"/>
                  </a:lnTo>
                  <a:lnTo>
                    <a:pt x="534" y="59"/>
                  </a:lnTo>
                  <a:lnTo>
                    <a:pt x="431" y="59"/>
                  </a:lnTo>
                  <a:lnTo>
                    <a:pt x="401" y="60"/>
                  </a:lnTo>
                  <a:lnTo>
                    <a:pt x="311" y="59"/>
                  </a:lnTo>
                  <a:lnTo>
                    <a:pt x="256" y="59"/>
                  </a:lnTo>
                  <a:lnTo>
                    <a:pt x="103" y="58"/>
                  </a:lnTo>
                  <a:lnTo>
                    <a:pt x="19" y="58"/>
                  </a:lnTo>
                  <a:lnTo>
                    <a:pt x="4" y="54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36" name="Group 21"/>
          <p:cNvGrpSpPr>
            <a:grpSpLocks/>
          </p:cNvGrpSpPr>
          <p:nvPr/>
        </p:nvGrpSpPr>
        <p:grpSpPr bwMode="auto">
          <a:xfrm>
            <a:off x="5646738" y="153988"/>
            <a:ext cx="3435350" cy="552450"/>
            <a:chOff x="3557" y="97"/>
            <a:chExt cx="2164" cy="348"/>
          </a:xfrm>
        </p:grpSpPr>
        <p:sp>
          <p:nvSpPr>
            <p:cNvPr id="5137" name="Freeform 22"/>
            <p:cNvSpPr>
              <a:spLocks/>
            </p:cNvSpPr>
            <p:nvPr/>
          </p:nvSpPr>
          <p:spPr bwMode="auto">
            <a:xfrm>
              <a:off x="3557" y="97"/>
              <a:ext cx="2164" cy="284"/>
            </a:xfrm>
            <a:custGeom>
              <a:avLst/>
              <a:gdLst>
                <a:gd name="T0" fmla="*/ 29 w 2164"/>
                <a:gd name="T1" fmla="*/ 4 h 284"/>
                <a:gd name="T2" fmla="*/ 46 w 2164"/>
                <a:gd name="T3" fmla="*/ 0 h 284"/>
                <a:gd name="T4" fmla="*/ 2096 w 2164"/>
                <a:gd name="T5" fmla="*/ 0 h 284"/>
                <a:gd name="T6" fmla="*/ 2120 w 2164"/>
                <a:gd name="T7" fmla="*/ 3 h 284"/>
                <a:gd name="T8" fmla="*/ 2137 w 2164"/>
                <a:gd name="T9" fmla="*/ 10 h 284"/>
                <a:gd name="T10" fmla="*/ 2152 w 2164"/>
                <a:gd name="T11" fmla="*/ 28 h 284"/>
                <a:gd name="T12" fmla="*/ 2160 w 2164"/>
                <a:gd name="T13" fmla="*/ 49 h 284"/>
                <a:gd name="T14" fmla="*/ 2163 w 2164"/>
                <a:gd name="T15" fmla="*/ 73 h 284"/>
                <a:gd name="T16" fmla="*/ 2163 w 2164"/>
                <a:gd name="T17" fmla="*/ 283 h 284"/>
                <a:gd name="T18" fmla="*/ 81 w 2164"/>
                <a:gd name="T19" fmla="*/ 283 h 284"/>
                <a:gd name="T20" fmla="*/ 0 w 2164"/>
                <a:gd name="T21" fmla="*/ 283 h 284"/>
                <a:gd name="T22" fmla="*/ 0 w 2164"/>
                <a:gd name="T23" fmla="*/ 87 h 284"/>
                <a:gd name="T24" fmla="*/ 1 w 2164"/>
                <a:gd name="T25" fmla="*/ 59 h 284"/>
                <a:gd name="T26" fmla="*/ 9 w 2164"/>
                <a:gd name="T27" fmla="*/ 31 h 284"/>
                <a:gd name="T28" fmla="*/ 16 w 2164"/>
                <a:gd name="T29" fmla="*/ 16 h 284"/>
                <a:gd name="T30" fmla="*/ 29 w 2164"/>
                <a:gd name="T31" fmla="*/ 4 h 2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64" h="284">
                  <a:moveTo>
                    <a:pt x="29" y="4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3"/>
                  </a:lnTo>
                  <a:lnTo>
                    <a:pt x="2137" y="10"/>
                  </a:lnTo>
                  <a:lnTo>
                    <a:pt x="2152" y="28"/>
                  </a:lnTo>
                  <a:lnTo>
                    <a:pt x="2160" y="49"/>
                  </a:lnTo>
                  <a:lnTo>
                    <a:pt x="2163" y="73"/>
                  </a:lnTo>
                  <a:lnTo>
                    <a:pt x="2163" y="283"/>
                  </a:lnTo>
                  <a:lnTo>
                    <a:pt x="81" y="283"/>
                  </a:lnTo>
                  <a:lnTo>
                    <a:pt x="0" y="283"/>
                  </a:lnTo>
                  <a:lnTo>
                    <a:pt x="0" y="87"/>
                  </a:lnTo>
                  <a:lnTo>
                    <a:pt x="1" y="59"/>
                  </a:lnTo>
                  <a:lnTo>
                    <a:pt x="9" y="31"/>
                  </a:lnTo>
                  <a:lnTo>
                    <a:pt x="16" y="16"/>
                  </a:lnTo>
                  <a:lnTo>
                    <a:pt x="29" y="4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23"/>
            <p:cNvSpPr>
              <a:spLocks/>
            </p:cNvSpPr>
            <p:nvPr/>
          </p:nvSpPr>
          <p:spPr bwMode="auto">
            <a:xfrm>
              <a:off x="3557" y="278"/>
              <a:ext cx="2164" cy="123"/>
            </a:xfrm>
            <a:custGeom>
              <a:avLst/>
              <a:gdLst>
                <a:gd name="T0" fmla="*/ 105 w 2164"/>
                <a:gd name="T1" fmla="*/ 42 h 123"/>
                <a:gd name="T2" fmla="*/ 170 w 2164"/>
                <a:gd name="T3" fmla="*/ 42 h 123"/>
                <a:gd name="T4" fmla="*/ 221 w 2164"/>
                <a:gd name="T5" fmla="*/ 63 h 123"/>
                <a:gd name="T6" fmla="*/ 305 w 2164"/>
                <a:gd name="T7" fmla="*/ 50 h 123"/>
                <a:gd name="T8" fmla="*/ 400 w 2164"/>
                <a:gd name="T9" fmla="*/ 44 h 123"/>
                <a:gd name="T10" fmla="*/ 466 w 2164"/>
                <a:gd name="T11" fmla="*/ 57 h 123"/>
                <a:gd name="T12" fmla="*/ 538 w 2164"/>
                <a:gd name="T13" fmla="*/ 50 h 123"/>
                <a:gd name="T14" fmla="*/ 654 w 2164"/>
                <a:gd name="T15" fmla="*/ 54 h 123"/>
                <a:gd name="T16" fmla="*/ 728 w 2164"/>
                <a:gd name="T17" fmla="*/ 63 h 123"/>
                <a:gd name="T18" fmla="*/ 815 w 2164"/>
                <a:gd name="T19" fmla="*/ 38 h 123"/>
                <a:gd name="T20" fmla="*/ 880 w 2164"/>
                <a:gd name="T21" fmla="*/ 60 h 123"/>
                <a:gd name="T22" fmla="*/ 968 w 2164"/>
                <a:gd name="T23" fmla="*/ 56 h 123"/>
                <a:gd name="T24" fmla="*/ 1013 w 2164"/>
                <a:gd name="T25" fmla="*/ 60 h 123"/>
                <a:gd name="T26" fmla="*/ 1053 w 2164"/>
                <a:gd name="T27" fmla="*/ 38 h 123"/>
                <a:gd name="T28" fmla="*/ 1105 w 2164"/>
                <a:gd name="T29" fmla="*/ 22 h 123"/>
                <a:gd name="T30" fmla="*/ 1167 w 2164"/>
                <a:gd name="T31" fmla="*/ 21 h 123"/>
                <a:gd name="T32" fmla="*/ 1218 w 2164"/>
                <a:gd name="T33" fmla="*/ 14 h 123"/>
                <a:gd name="T34" fmla="*/ 1265 w 2164"/>
                <a:gd name="T35" fmla="*/ 32 h 123"/>
                <a:gd name="T36" fmla="*/ 1316 w 2164"/>
                <a:gd name="T37" fmla="*/ 44 h 123"/>
                <a:gd name="T38" fmla="*/ 1399 w 2164"/>
                <a:gd name="T39" fmla="*/ 35 h 123"/>
                <a:gd name="T40" fmla="*/ 1436 w 2164"/>
                <a:gd name="T41" fmla="*/ 59 h 123"/>
                <a:gd name="T42" fmla="*/ 1493 w 2164"/>
                <a:gd name="T43" fmla="*/ 63 h 123"/>
                <a:gd name="T44" fmla="*/ 1589 w 2164"/>
                <a:gd name="T45" fmla="*/ 63 h 123"/>
                <a:gd name="T46" fmla="*/ 1647 w 2164"/>
                <a:gd name="T47" fmla="*/ 52 h 123"/>
                <a:gd name="T48" fmla="*/ 1691 w 2164"/>
                <a:gd name="T49" fmla="*/ 57 h 123"/>
                <a:gd name="T50" fmla="*/ 1743 w 2164"/>
                <a:gd name="T51" fmla="*/ 38 h 123"/>
                <a:gd name="T52" fmla="*/ 1817 w 2164"/>
                <a:gd name="T53" fmla="*/ 35 h 123"/>
                <a:gd name="T54" fmla="*/ 1878 w 2164"/>
                <a:gd name="T55" fmla="*/ 14 h 123"/>
                <a:gd name="T56" fmla="*/ 1926 w 2164"/>
                <a:gd name="T57" fmla="*/ 10 h 123"/>
                <a:gd name="T58" fmla="*/ 1988 w 2164"/>
                <a:gd name="T59" fmla="*/ 18 h 123"/>
                <a:gd name="T60" fmla="*/ 2042 w 2164"/>
                <a:gd name="T61" fmla="*/ 1 h 123"/>
                <a:gd name="T62" fmla="*/ 2093 w 2164"/>
                <a:gd name="T63" fmla="*/ 32 h 123"/>
                <a:gd name="T64" fmla="*/ 2150 w 2164"/>
                <a:gd name="T65" fmla="*/ 16 h 123"/>
                <a:gd name="T66" fmla="*/ 2163 w 2164"/>
                <a:gd name="T67" fmla="*/ 122 h 123"/>
                <a:gd name="T68" fmla="*/ 893 w 2164"/>
                <a:gd name="T69" fmla="*/ 99 h 123"/>
                <a:gd name="T70" fmla="*/ 0 w 2164"/>
                <a:gd name="T71" fmla="*/ 19 h 123"/>
                <a:gd name="T72" fmla="*/ 32 w 2164"/>
                <a:gd name="T73" fmla="*/ 33 h 123"/>
                <a:gd name="T74" fmla="*/ 75 w 2164"/>
                <a:gd name="T75" fmla="*/ 38 h 1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64" h="123">
                  <a:moveTo>
                    <a:pt x="75" y="38"/>
                  </a:moveTo>
                  <a:lnTo>
                    <a:pt x="105" y="42"/>
                  </a:lnTo>
                  <a:lnTo>
                    <a:pt x="138" y="38"/>
                  </a:lnTo>
                  <a:lnTo>
                    <a:pt x="170" y="42"/>
                  </a:lnTo>
                  <a:lnTo>
                    <a:pt x="195" y="53"/>
                  </a:lnTo>
                  <a:lnTo>
                    <a:pt x="221" y="63"/>
                  </a:lnTo>
                  <a:lnTo>
                    <a:pt x="266" y="54"/>
                  </a:lnTo>
                  <a:lnTo>
                    <a:pt x="305" y="50"/>
                  </a:lnTo>
                  <a:lnTo>
                    <a:pt x="360" y="50"/>
                  </a:lnTo>
                  <a:lnTo>
                    <a:pt x="400" y="44"/>
                  </a:lnTo>
                  <a:lnTo>
                    <a:pt x="435" y="50"/>
                  </a:lnTo>
                  <a:lnTo>
                    <a:pt x="466" y="57"/>
                  </a:lnTo>
                  <a:lnTo>
                    <a:pt x="494" y="59"/>
                  </a:lnTo>
                  <a:lnTo>
                    <a:pt x="538" y="50"/>
                  </a:lnTo>
                  <a:lnTo>
                    <a:pt x="586" y="50"/>
                  </a:lnTo>
                  <a:lnTo>
                    <a:pt x="654" y="54"/>
                  </a:lnTo>
                  <a:lnTo>
                    <a:pt x="683" y="65"/>
                  </a:lnTo>
                  <a:lnTo>
                    <a:pt x="728" y="63"/>
                  </a:lnTo>
                  <a:lnTo>
                    <a:pt x="773" y="44"/>
                  </a:lnTo>
                  <a:lnTo>
                    <a:pt x="815" y="38"/>
                  </a:lnTo>
                  <a:lnTo>
                    <a:pt x="844" y="44"/>
                  </a:lnTo>
                  <a:lnTo>
                    <a:pt x="880" y="60"/>
                  </a:lnTo>
                  <a:lnTo>
                    <a:pt x="921" y="66"/>
                  </a:lnTo>
                  <a:lnTo>
                    <a:pt x="968" y="56"/>
                  </a:lnTo>
                  <a:lnTo>
                    <a:pt x="989" y="52"/>
                  </a:lnTo>
                  <a:lnTo>
                    <a:pt x="1013" y="60"/>
                  </a:lnTo>
                  <a:lnTo>
                    <a:pt x="1032" y="50"/>
                  </a:lnTo>
                  <a:lnTo>
                    <a:pt x="1053" y="38"/>
                  </a:lnTo>
                  <a:lnTo>
                    <a:pt x="1078" y="26"/>
                  </a:lnTo>
                  <a:lnTo>
                    <a:pt x="1105" y="22"/>
                  </a:lnTo>
                  <a:lnTo>
                    <a:pt x="1136" y="26"/>
                  </a:lnTo>
                  <a:lnTo>
                    <a:pt x="1167" y="21"/>
                  </a:lnTo>
                  <a:lnTo>
                    <a:pt x="1198" y="14"/>
                  </a:lnTo>
                  <a:lnTo>
                    <a:pt x="1218" y="14"/>
                  </a:lnTo>
                  <a:lnTo>
                    <a:pt x="1237" y="16"/>
                  </a:lnTo>
                  <a:lnTo>
                    <a:pt x="1265" y="32"/>
                  </a:lnTo>
                  <a:lnTo>
                    <a:pt x="1293" y="29"/>
                  </a:lnTo>
                  <a:lnTo>
                    <a:pt x="1316" y="44"/>
                  </a:lnTo>
                  <a:lnTo>
                    <a:pt x="1361" y="44"/>
                  </a:lnTo>
                  <a:lnTo>
                    <a:pt x="1399" y="35"/>
                  </a:lnTo>
                  <a:lnTo>
                    <a:pt x="1417" y="47"/>
                  </a:lnTo>
                  <a:lnTo>
                    <a:pt x="1436" y="59"/>
                  </a:lnTo>
                  <a:lnTo>
                    <a:pt x="1462" y="56"/>
                  </a:lnTo>
                  <a:lnTo>
                    <a:pt x="1493" y="63"/>
                  </a:lnTo>
                  <a:lnTo>
                    <a:pt x="1526" y="56"/>
                  </a:lnTo>
                  <a:lnTo>
                    <a:pt x="1589" y="63"/>
                  </a:lnTo>
                  <a:lnTo>
                    <a:pt x="1616" y="69"/>
                  </a:lnTo>
                  <a:lnTo>
                    <a:pt x="1647" y="52"/>
                  </a:lnTo>
                  <a:lnTo>
                    <a:pt x="1667" y="51"/>
                  </a:lnTo>
                  <a:lnTo>
                    <a:pt x="1691" y="57"/>
                  </a:lnTo>
                  <a:lnTo>
                    <a:pt x="1714" y="54"/>
                  </a:lnTo>
                  <a:lnTo>
                    <a:pt x="1743" y="38"/>
                  </a:lnTo>
                  <a:lnTo>
                    <a:pt x="1793" y="33"/>
                  </a:lnTo>
                  <a:lnTo>
                    <a:pt x="1817" y="35"/>
                  </a:lnTo>
                  <a:lnTo>
                    <a:pt x="1842" y="35"/>
                  </a:lnTo>
                  <a:lnTo>
                    <a:pt x="1878" y="14"/>
                  </a:lnTo>
                  <a:lnTo>
                    <a:pt x="1899" y="6"/>
                  </a:lnTo>
                  <a:lnTo>
                    <a:pt x="1926" y="10"/>
                  </a:lnTo>
                  <a:lnTo>
                    <a:pt x="1957" y="32"/>
                  </a:lnTo>
                  <a:lnTo>
                    <a:pt x="1988" y="18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8"/>
                  </a:lnTo>
                  <a:lnTo>
                    <a:pt x="2093" y="32"/>
                  </a:lnTo>
                  <a:lnTo>
                    <a:pt x="2125" y="16"/>
                  </a:lnTo>
                  <a:lnTo>
                    <a:pt x="2150" y="16"/>
                  </a:lnTo>
                  <a:lnTo>
                    <a:pt x="2163" y="28"/>
                  </a:lnTo>
                  <a:lnTo>
                    <a:pt x="2163" y="122"/>
                  </a:lnTo>
                  <a:lnTo>
                    <a:pt x="909" y="95"/>
                  </a:lnTo>
                  <a:lnTo>
                    <a:pt x="893" y="99"/>
                  </a:lnTo>
                  <a:lnTo>
                    <a:pt x="0" y="88"/>
                  </a:lnTo>
                  <a:lnTo>
                    <a:pt x="0" y="19"/>
                  </a:lnTo>
                  <a:lnTo>
                    <a:pt x="13" y="29"/>
                  </a:lnTo>
                  <a:lnTo>
                    <a:pt x="32" y="33"/>
                  </a:lnTo>
                  <a:lnTo>
                    <a:pt x="56" y="34"/>
                  </a:lnTo>
                  <a:lnTo>
                    <a:pt x="75" y="38"/>
                  </a:lnTo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24"/>
            <p:cNvSpPr>
              <a:spLocks/>
            </p:cNvSpPr>
            <p:nvPr/>
          </p:nvSpPr>
          <p:spPr bwMode="auto">
            <a:xfrm>
              <a:off x="3557" y="320"/>
              <a:ext cx="2164" cy="125"/>
            </a:xfrm>
            <a:custGeom>
              <a:avLst/>
              <a:gdLst>
                <a:gd name="T0" fmla="*/ 46 w 2164"/>
                <a:gd name="T1" fmla="*/ 123 h 125"/>
                <a:gd name="T2" fmla="*/ 2096 w 2164"/>
                <a:gd name="T3" fmla="*/ 124 h 125"/>
                <a:gd name="T4" fmla="*/ 2137 w 2164"/>
                <a:gd name="T5" fmla="*/ 120 h 125"/>
                <a:gd name="T6" fmla="*/ 2160 w 2164"/>
                <a:gd name="T7" fmla="*/ 104 h 125"/>
                <a:gd name="T8" fmla="*/ 2163 w 2164"/>
                <a:gd name="T9" fmla="*/ 14 h 125"/>
                <a:gd name="T10" fmla="*/ 2134 w 2164"/>
                <a:gd name="T11" fmla="*/ 4 h 125"/>
                <a:gd name="T12" fmla="*/ 2118 w 2164"/>
                <a:gd name="T13" fmla="*/ 34 h 125"/>
                <a:gd name="T14" fmla="*/ 2097 w 2164"/>
                <a:gd name="T15" fmla="*/ 31 h 125"/>
                <a:gd name="T16" fmla="*/ 2054 w 2164"/>
                <a:gd name="T17" fmla="*/ 17 h 125"/>
                <a:gd name="T18" fmla="*/ 1998 w 2164"/>
                <a:gd name="T19" fmla="*/ 21 h 125"/>
                <a:gd name="T20" fmla="*/ 1951 w 2164"/>
                <a:gd name="T21" fmla="*/ 25 h 125"/>
                <a:gd name="T22" fmla="*/ 1910 w 2164"/>
                <a:gd name="T23" fmla="*/ 17 h 125"/>
                <a:gd name="T24" fmla="*/ 1868 w 2164"/>
                <a:gd name="T25" fmla="*/ 27 h 125"/>
                <a:gd name="T26" fmla="*/ 1841 w 2164"/>
                <a:gd name="T27" fmla="*/ 33 h 125"/>
                <a:gd name="T28" fmla="*/ 1776 w 2164"/>
                <a:gd name="T29" fmla="*/ 28 h 125"/>
                <a:gd name="T30" fmla="*/ 1716 w 2164"/>
                <a:gd name="T31" fmla="*/ 24 h 125"/>
                <a:gd name="T32" fmla="*/ 1644 w 2164"/>
                <a:gd name="T33" fmla="*/ 54 h 125"/>
                <a:gd name="T34" fmla="*/ 1589 w 2164"/>
                <a:gd name="T35" fmla="*/ 38 h 125"/>
                <a:gd name="T36" fmla="*/ 1524 w 2164"/>
                <a:gd name="T37" fmla="*/ 37 h 125"/>
                <a:gd name="T38" fmla="*/ 1417 w 2164"/>
                <a:gd name="T39" fmla="*/ 36 h 125"/>
                <a:gd name="T40" fmla="*/ 1367 w 2164"/>
                <a:gd name="T41" fmla="*/ 33 h 125"/>
                <a:gd name="T42" fmla="*/ 1327 w 2164"/>
                <a:gd name="T43" fmla="*/ 24 h 125"/>
                <a:gd name="T44" fmla="*/ 1237 w 2164"/>
                <a:gd name="T45" fmla="*/ 43 h 125"/>
                <a:gd name="T46" fmla="*/ 1159 w 2164"/>
                <a:gd name="T47" fmla="*/ 33 h 125"/>
                <a:gd name="T48" fmla="*/ 1065 w 2164"/>
                <a:gd name="T49" fmla="*/ 38 h 125"/>
                <a:gd name="T50" fmla="*/ 988 w 2164"/>
                <a:gd name="T51" fmla="*/ 38 h 125"/>
                <a:gd name="T52" fmla="*/ 897 w 2164"/>
                <a:gd name="T53" fmla="*/ 51 h 125"/>
                <a:gd name="T54" fmla="*/ 801 w 2164"/>
                <a:gd name="T55" fmla="*/ 45 h 125"/>
                <a:gd name="T56" fmla="*/ 692 w 2164"/>
                <a:gd name="T57" fmla="*/ 46 h 125"/>
                <a:gd name="T58" fmla="*/ 575 w 2164"/>
                <a:gd name="T59" fmla="*/ 33 h 125"/>
                <a:gd name="T60" fmla="*/ 454 w 2164"/>
                <a:gd name="T61" fmla="*/ 23 h 125"/>
                <a:gd name="T62" fmla="*/ 371 w 2164"/>
                <a:gd name="T63" fmla="*/ 35 h 125"/>
                <a:gd name="T64" fmla="*/ 322 w 2164"/>
                <a:gd name="T65" fmla="*/ 31 h 125"/>
                <a:gd name="T66" fmla="*/ 252 w 2164"/>
                <a:gd name="T67" fmla="*/ 36 h 125"/>
                <a:gd name="T68" fmla="*/ 176 w 2164"/>
                <a:gd name="T69" fmla="*/ 35 h 125"/>
                <a:gd name="T70" fmla="*/ 99 w 2164"/>
                <a:gd name="T71" fmla="*/ 43 h 125"/>
                <a:gd name="T72" fmla="*/ 20 w 2164"/>
                <a:gd name="T73" fmla="*/ 37 h 125"/>
                <a:gd name="T74" fmla="*/ 2 w 2164"/>
                <a:gd name="T75" fmla="*/ 73 h 125"/>
                <a:gd name="T76" fmla="*/ 16 w 2164"/>
                <a:gd name="T77" fmla="*/ 116 h 12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164" h="125">
                  <a:moveTo>
                    <a:pt x="29" y="120"/>
                  </a:moveTo>
                  <a:lnTo>
                    <a:pt x="46" y="123"/>
                  </a:lnTo>
                  <a:lnTo>
                    <a:pt x="66" y="124"/>
                  </a:lnTo>
                  <a:lnTo>
                    <a:pt x="2096" y="124"/>
                  </a:lnTo>
                  <a:lnTo>
                    <a:pt x="2120" y="122"/>
                  </a:lnTo>
                  <a:lnTo>
                    <a:pt x="2137" y="120"/>
                  </a:lnTo>
                  <a:lnTo>
                    <a:pt x="2152" y="113"/>
                  </a:lnTo>
                  <a:lnTo>
                    <a:pt x="2160" y="104"/>
                  </a:lnTo>
                  <a:lnTo>
                    <a:pt x="2163" y="95"/>
                  </a:lnTo>
                  <a:lnTo>
                    <a:pt x="2163" y="14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8"/>
                  </a:lnTo>
                  <a:lnTo>
                    <a:pt x="2118" y="34"/>
                  </a:lnTo>
                  <a:lnTo>
                    <a:pt x="2109" y="33"/>
                  </a:lnTo>
                  <a:lnTo>
                    <a:pt x="2097" y="31"/>
                  </a:lnTo>
                  <a:lnTo>
                    <a:pt x="2071" y="23"/>
                  </a:lnTo>
                  <a:lnTo>
                    <a:pt x="2054" y="17"/>
                  </a:lnTo>
                  <a:lnTo>
                    <a:pt x="2027" y="14"/>
                  </a:lnTo>
                  <a:lnTo>
                    <a:pt x="1998" y="21"/>
                  </a:lnTo>
                  <a:lnTo>
                    <a:pt x="1970" y="33"/>
                  </a:lnTo>
                  <a:lnTo>
                    <a:pt x="1951" y="25"/>
                  </a:lnTo>
                  <a:lnTo>
                    <a:pt x="1934" y="23"/>
                  </a:lnTo>
                  <a:lnTo>
                    <a:pt x="1910" y="17"/>
                  </a:lnTo>
                  <a:lnTo>
                    <a:pt x="1885" y="19"/>
                  </a:lnTo>
                  <a:lnTo>
                    <a:pt x="1868" y="27"/>
                  </a:lnTo>
                  <a:lnTo>
                    <a:pt x="1861" y="37"/>
                  </a:lnTo>
                  <a:lnTo>
                    <a:pt x="1841" y="33"/>
                  </a:lnTo>
                  <a:lnTo>
                    <a:pt x="1813" y="33"/>
                  </a:lnTo>
                  <a:lnTo>
                    <a:pt x="1776" y="28"/>
                  </a:lnTo>
                  <a:lnTo>
                    <a:pt x="1744" y="37"/>
                  </a:lnTo>
                  <a:lnTo>
                    <a:pt x="1716" y="24"/>
                  </a:lnTo>
                  <a:lnTo>
                    <a:pt x="1679" y="33"/>
                  </a:lnTo>
                  <a:lnTo>
                    <a:pt x="1644" y="54"/>
                  </a:lnTo>
                  <a:lnTo>
                    <a:pt x="1614" y="46"/>
                  </a:lnTo>
                  <a:lnTo>
                    <a:pt x="1589" y="38"/>
                  </a:lnTo>
                  <a:lnTo>
                    <a:pt x="1560" y="34"/>
                  </a:lnTo>
                  <a:lnTo>
                    <a:pt x="1524" y="37"/>
                  </a:lnTo>
                  <a:lnTo>
                    <a:pt x="1467" y="44"/>
                  </a:lnTo>
                  <a:lnTo>
                    <a:pt x="1417" y="36"/>
                  </a:lnTo>
                  <a:lnTo>
                    <a:pt x="1395" y="40"/>
                  </a:lnTo>
                  <a:lnTo>
                    <a:pt x="1367" y="33"/>
                  </a:lnTo>
                  <a:lnTo>
                    <a:pt x="1348" y="25"/>
                  </a:lnTo>
                  <a:lnTo>
                    <a:pt x="1327" y="24"/>
                  </a:lnTo>
                  <a:lnTo>
                    <a:pt x="1287" y="28"/>
                  </a:lnTo>
                  <a:lnTo>
                    <a:pt x="1237" y="43"/>
                  </a:lnTo>
                  <a:lnTo>
                    <a:pt x="1194" y="30"/>
                  </a:lnTo>
                  <a:lnTo>
                    <a:pt x="1159" y="33"/>
                  </a:lnTo>
                  <a:lnTo>
                    <a:pt x="1125" y="51"/>
                  </a:lnTo>
                  <a:lnTo>
                    <a:pt x="1065" y="38"/>
                  </a:lnTo>
                  <a:lnTo>
                    <a:pt x="1019" y="45"/>
                  </a:lnTo>
                  <a:lnTo>
                    <a:pt x="988" y="38"/>
                  </a:lnTo>
                  <a:lnTo>
                    <a:pt x="943" y="42"/>
                  </a:lnTo>
                  <a:lnTo>
                    <a:pt x="897" y="51"/>
                  </a:lnTo>
                  <a:lnTo>
                    <a:pt x="866" y="48"/>
                  </a:lnTo>
                  <a:lnTo>
                    <a:pt x="801" y="45"/>
                  </a:lnTo>
                  <a:lnTo>
                    <a:pt x="760" y="51"/>
                  </a:lnTo>
                  <a:lnTo>
                    <a:pt x="692" y="46"/>
                  </a:lnTo>
                  <a:lnTo>
                    <a:pt x="636" y="42"/>
                  </a:lnTo>
                  <a:lnTo>
                    <a:pt x="575" y="33"/>
                  </a:lnTo>
                  <a:lnTo>
                    <a:pt x="518" y="42"/>
                  </a:lnTo>
                  <a:lnTo>
                    <a:pt x="454" y="23"/>
                  </a:lnTo>
                  <a:lnTo>
                    <a:pt x="404" y="24"/>
                  </a:lnTo>
                  <a:lnTo>
                    <a:pt x="371" y="35"/>
                  </a:lnTo>
                  <a:lnTo>
                    <a:pt x="349" y="26"/>
                  </a:lnTo>
                  <a:lnTo>
                    <a:pt x="322" y="31"/>
                  </a:lnTo>
                  <a:lnTo>
                    <a:pt x="287" y="33"/>
                  </a:lnTo>
                  <a:lnTo>
                    <a:pt x="252" y="36"/>
                  </a:lnTo>
                  <a:lnTo>
                    <a:pt x="211" y="44"/>
                  </a:lnTo>
                  <a:lnTo>
                    <a:pt x="176" y="35"/>
                  </a:lnTo>
                  <a:lnTo>
                    <a:pt x="143" y="39"/>
                  </a:lnTo>
                  <a:lnTo>
                    <a:pt x="99" y="43"/>
                  </a:lnTo>
                  <a:lnTo>
                    <a:pt x="71" y="39"/>
                  </a:lnTo>
                  <a:lnTo>
                    <a:pt x="20" y="37"/>
                  </a:lnTo>
                  <a:lnTo>
                    <a:pt x="0" y="46"/>
                  </a:lnTo>
                  <a:lnTo>
                    <a:pt x="2" y="73"/>
                  </a:lnTo>
                  <a:lnTo>
                    <a:pt x="5" y="96"/>
                  </a:lnTo>
                  <a:lnTo>
                    <a:pt x="16" y="116"/>
                  </a:lnTo>
                  <a:lnTo>
                    <a:pt x="29" y="120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25"/>
            <p:cNvSpPr>
              <a:spLocks/>
            </p:cNvSpPr>
            <p:nvPr/>
          </p:nvSpPr>
          <p:spPr bwMode="auto">
            <a:xfrm>
              <a:off x="3570" y="104"/>
              <a:ext cx="2129" cy="162"/>
            </a:xfrm>
            <a:custGeom>
              <a:avLst/>
              <a:gdLst>
                <a:gd name="T0" fmla="*/ 0 w 2129"/>
                <a:gd name="T1" fmla="*/ 122 h 162"/>
                <a:gd name="T2" fmla="*/ 5 w 2129"/>
                <a:gd name="T3" fmla="*/ 129 h 162"/>
                <a:gd name="T4" fmla="*/ 9 w 2129"/>
                <a:gd name="T5" fmla="*/ 58 h 162"/>
                <a:gd name="T6" fmla="*/ 28 w 2129"/>
                <a:gd name="T7" fmla="*/ 29 h 162"/>
                <a:gd name="T8" fmla="*/ 101 w 2129"/>
                <a:gd name="T9" fmla="*/ 25 h 162"/>
                <a:gd name="T10" fmla="*/ 243 w 2129"/>
                <a:gd name="T11" fmla="*/ 29 h 162"/>
                <a:gd name="T12" fmla="*/ 378 w 2129"/>
                <a:gd name="T13" fmla="*/ 28 h 162"/>
                <a:gd name="T14" fmla="*/ 537 w 2129"/>
                <a:gd name="T15" fmla="*/ 29 h 162"/>
                <a:gd name="T16" fmla="*/ 645 w 2129"/>
                <a:gd name="T17" fmla="*/ 25 h 162"/>
                <a:gd name="T18" fmla="*/ 735 w 2129"/>
                <a:gd name="T19" fmla="*/ 25 h 162"/>
                <a:gd name="T20" fmla="*/ 870 w 2129"/>
                <a:gd name="T21" fmla="*/ 33 h 162"/>
                <a:gd name="T22" fmla="*/ 968 w 2129"/>
                <a:gd name="T23" fmla="*/ 35 h 162"/>
                <a:gd name="T24" fmla="*/ 1079 w 2129"/>
                <a:gd name="T25" fmla="*/ 29 h 162"/>
                <a:gd name="T26" fmla="*/ 1212 w 2129"/>
                <a:gd name="T27" fmla="*/ 40 h 162"/>
                <a:gd name="T28" fmla="*/ 1316 w 2129"/>
                <a:gd name="T29" fmla="*/ 37 h 162"/>
                <a:gd name="T30" fmla="*/ 1414 w 2129"/>
                <a:gd name="T31" fmla="*/ 32 h 162"/>
                <a:gd name="T32" fmla="*/ 1525 w 2129"/>
                <a:gd name="T33" fmla="*/ 36 h 162"/>
                <a:gd name="T34" fmla="*/ 1621 w 2129"/>
                <a:gd name="T35" fmla="*/ 32 h 162"/>
                <a:gd name="T36" fmla="*/ 1714 w 2129"/>
                <a:gd name="T37" fmla="*/ 29 h 162"/>
                <a:gd name="T38" fmla="*/ 1781 w 2129"/>
                <a:gd name="T39" fmla="*/ 32 h 162"/>
                <a:gd name="T40" fmla="*/ 1913 w 2129"/>
                <a:gd name="T41" fmla="*/ 25 h 162"/>
                <a:gd name="T42" fmla="*/ 2046 w 2129"/>
                <a:gd name="T43" fmla="*/ 33 h 162"/>
                <a:gd name="T44" fmla="*/ 2093 w 2129"/>
                <a:gd name="T45" fmla="*/ 47 h 162"/>
                <a:gd name="T46" fmla="*/ 2115 w 2129"/>
                <a:gd name="T47" fmla="*/ 68 h 162"/>
                <a:gd name="T48" fmla="*/ 2128 w 2129"/>
                <a:gd name="T49" fmla="*/ 124 h 162"/>
                <a:gd name="T50" fmla="*/ 2128 w 2129"/>
                <a:gd name="T51" fmla="*/ 41 h 162"/>
                <a:gd name="T52" fmla="*/ 2120 w 2129"/>
                <a:gd name="T53" fmla="*/ 16 h 162"/>
                <a:gd name="T54" fmla="*/ 1974 w 2129"/>
                <a:gd name="T55" fmla="*/ 6 h 162"/>
                <a:gd name="T56" fmla="*/ 1855 w 2129"/>
                <a:gd name="T57" fmla="*/ 1 h 162"/>
                <a:gd name="T58" fmla="*/ 1774 w 2129"/>
                <a:gd name="T59" fmla="*/ 3 h 162"/>
                <a:gd name="T60" fmla="*/ 1658 w 2129"/>
                <a:gd name="T61" fmla="*/ 8 h 162"/>
                <a:gd name="T62" fmla="*/ 1453 w 2129"/>
                <a:gd name="T63" fmla="*/ 6 h 162"/>
                <a:gd name="T64" fmla="*/ 1311 w 2129"/>
                <a:gd name="T65" fmla="*/ 6 h 162"/>
                <a:gd name="T66" fmla="*/ 1212 w 2129"/>
                <a:gd name="T67" fmla="*/ 6 h 162"/>
                <a:gd name="T68" fmla="*/ 1135 w 2129"/>
                <a:gd name="T69" fmla="*/ 4 h 162"/>
                <a:gd name="T70" fmla="*/ 1000 w 2129"/>
                <a:gd name="T71" fmla="*/ 6 h 162"/>
                <a:gd name="T72" fmla="*/ 837 w 2129"/>
                <a:gd name="T73" fmla="*/ 6 h 162"/>
                <a:gd name="T74" fmla="*/ 652 w 2129"/>
                <a:gd name="T75" fmla="*/ 4 h 162"/>
                <a:gd name="T76" fmla="*/ 569 w 2129"/>
                <a:gd name="T77" fmla="*/ 2 h 162"/>
                <a:gd name="T78" fmla="*/ 431 w 2129"/>
                <a:gd name="T79" fmla="*/ 2 h 162"/>
                <a:gd name="T80" fmla="*/ 256 w 2129"/>
                <a:gd name="T81" fmla="*/ 2 h 162"/>
                <a:gd name="T82" fmla="*/ 107 w 2129"/>
                <a:gd name="T83" fmla="*/ 0 h 162"/>
                <a:gd name="T84" fmla="*/ 34 w 2129"/>
                <a:gd name="T85" fmla="*/ 1 h 162"/>
                <a:gd name="T86" fmla="*/ 5 w 2129"/>
                <a:gd name="T87" fmla="*/ 18 h 162"/>
                <a:gd name="T88" fmla="*/ 0 w 2129"/>
                <a:gd name="T89" fmla="*/ 56 h 16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129" h="162">
                  <a:moveTo>
                    <a:pt x="0" y="78"/>
                  </a:moveTo>
                  <a:lnTo>
                    <a:pt x="0" y="122"/>
                  </a:lnTo>
                  <a:lnTo>
                    <a:pt x="0" y="161"/>
                  </a:lnTo>
                  <a:lnTo>
                    <a:pt x="5" y="129"/>
                  </a:lnTo>
                  <a:lnTo>
                    <a:pt x="7" y="104"/>
                  </a:lnTo>
                  <a:lnTo>
                    <a:pt x="9" y="58"/>
                  </a:lnTo>
                  <a:lnTo>
                    <a:pt x="15" y="36"/>
                  </a:lnTo>
                  <a:lnTo>
                    <a:pt x="28" y="29"/>
                  </a:lnTo>
                  <a:lnTo>
                    <a:pt x="60" y="24"/>
                  </a:lnTo>
                  <a:lnTo>
                    <a:pt x="101" y="25"/>
                  </a:lnTo>
                  <a:lnTo>
                    <a:pt x="200" y="25"/>
                  </a:lnTo>
                  <a:lnTo>
                    <a:pt x="243" y="29"/>
                  </a:lnTo>
                  <a:lnTo>
                    <a:pt x="306" y="25"/>
                  </a:lnTo>
                  <a:lnTo>
                    <a:pt x="378" y="28"/>
                  </a:lnTo>
                  <a:lnTo>
                    <a:pt x="431" y="27"/>
                  </a:lnTo>
                  <a:lnTo>
                    <a:pt x="537" y="29"/>
                  </a:lnTo>
                  <a:lnTo>
                    <a:pt x="574" y="29"/>
                  </a:lnTo>
                  <a:lnTo>
                    <a:pt x="645" y="25"/>
                  </a:lnTo>
                  <a:lnTo>
                    <a:pt x="669" y="30"/>
                  </a:lnTo>
                  <a:lnTo>
                    <a:pt x="735" y="25"/>
                  </a:lnTo>
                  <a:lnTo>
                    <a:pt x="836" y="29"/>
                  </a:lnTo>
                  <a:lnTo>
                    <a:pt x="870" y="33"/>
                  </a:lnTo>
                  <a:lnTo>
                    <a:pt x="923" y="29"/>
                  </a:lnTo>
                  <a:lnTo>
                    <a:pt x="968" y="35"/>
                  </a:lnTo>
                  <a:lnTo>
                    <a:pt x="1006" y="35"/>
                  </a:lnTo>
                  <a:lnTo>
                    <a:pt x="1079" y="29"/>
                  </a:lnTo>
                  <a:lnTo>
                    <a:pt x="1149" y="33"/>
                  </a:lnTo>
                  <a:lnTo>
                    <a:pt x="1212" y="40"/>
                  </a:lnTo>
                  <a:lnTo>
                    <a:pt x="1231" y="41"/>
                  </a:lnTo>
                  <a:lnTo>
                    <a:pt x="1316" y="37"/>
                  </a:lnTo>
                  <a:lnTo>
                    <a:pt x="1395" y="34"/>
                  </a:lnTo>
                  <a:lnTo>
                    <a:pt x="1414" y="32"/>
                  </a:lnTo>
                  <a:lnTo>
                    <a:pt x="1443" y="33"/>
                  </a:lnTo>
                  <a:lnTo>
                    <a:pt x="1525" y="36"/>
                  </a:lnTo>
                  <a:lnTo>
                    <a:pt x="1588" y="30"/>
                  </a:lnTo>
                  <a:lnTo>
                    <a:pt x="1621" y="32"/>
                  </a:lnTo>
                  <a:lnTo>
                    <a:pt x="1671" y="33"/>
                  </a:lnTo>
                  <a:lnTo>
                    <a:pt x="1714" y="29"/>
                  </a:lnTo>
                  <a:lnTo>
                    <a:pt x="1742" y="25"/>
                  </a:lnTo>
                  <a:lnTo>
                    <a:pt x="1781" y="32"/>
                  </a:lnTo>
                  <a:lnTo>
                    <a:pt x="1860" y="34"/>
                  </a:lnTo>
                  <a:lnTo>
                    <a:pt x="1913" y="25"/>
                  </a:lnTo>
                  <a:lnTo>
                    <a:pt x="1990" y="33"/>
                  </a:lnTo>
                  <a:lnTo>
                    <a:pt x="2046" y="33"/>
                  </a:lnTo>
                  <a:lnTo>
                    <a:pt x="2075" y="33"/>
                  </a:lnTo>
                  <a:lnTo>
                    <a:pt x="2093" y="47"/>
                  </a:lnTo>
                  <a:lnTo>
                    <a:pt x="2105" y="54"/>
                  </a:lnTo>
                  <a:lnTo>
                    <a:pt x="2115" y="68"/>
                  </a:lnTo>
                  <a:lnTo>
                    <a:pt x="2122" y="92"/>
                  </a:lnTo>
                  <a:lnTo>
                    <a:pt x="2128" y="124"/>
                  </a:lnTo>
                  <a:lnTo>
                    <a:pt x="2128" y="58"/>
                  </a:lnTo>
                  <a:lnTo>
                    <a:pt x="2128" y="41"/>
                  </a:lnTo>
                  <a:lnTo>
                    <a:pt x="2125" y="30"/>
                  </a:lnTo>
                  <a:lnTo>
                    <a:pt x="2120" y="16"/>
                  </a:lnTo>
                  <a:lnTo>
                    <a:pt x="2089" y="7"/>
                  </a:lnTo>
                  <a:lnTo>
                    <a:pt x="1974" y="6"/>
                  </a:lnTo>
                  <a:lnTo>
                    <a:pt x="1946" y="1"/>
                  </a:lnTo>
                  <a:lnTo>
                    <a:pt x="1855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8"/>
                  </a:lnTo>
                  <a:lnTo>
                    <a:pt x="1501" y="3"/>
                  </a:lnTo>
                  <a:lnTo>
                    <a:pt x="1453" y="6"/>
                  </a:lnTo>
                  <a:lnTo>
                    <a:pt x="1366" y="10"/>
                  </a:lnTo>
                  <a:lnTo>
                    <a:pt x="1311" y="6"/>
                  </a:lnTo>
                  <a:lnTo>
                    <a:pt x="1256" y="6"/>
                  </a:lnTo>
                  <a:lnTo>
                    <a:pt x="1212" y="6"/>
                  </a:lnTo>
                  <a:lnTo>
                    <a:pt x="1164" y="9"/>
                  </a:lnTo>
                  <a:lnTo>
                    <a:pt x="1135" y="4"/>
                  </a:lnTo>
                  <a:lnTo>
                    <a:pt x="1031" y="6"/>
                  </a:lnTo>
                  <a:lnTo>
                    <a:pt x="1000" y="6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6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6"/>
                  </a:lnTo>
                  <a:lnTo>
                    <a:pt x="5" y="18"/>
                  </a:lnTo>
                  <a:lnTo>
                    <a:pt x="1" y="37"/>
                  </a:lnTo>
                  <a:lnTo>
                    <a:pt x="0" y="56"/>
                  </a:lnTo>
                  <a:lnTo>
                    <a:pt x="0" y="7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26"/>
            <p:cNvSpPr>
              <a:spLocks/>
            </p:cNvSpPr>
            <p:nvPr/>
          </p:nvSpPr>
          <p:spPr bwMode="auto">
            <a:xfrm>
              <a:off x="3574" y="363"/>
              <a:ext cx="2128" cy="65"/>
            </a:xfrm>
            <a:custGeom>
              <a:avLst/>
              <a:gdLst>
                <a:gd name="T0" fmla="*/ 0 w 2128"/>
                <a:gd name="T1" fmla="*/ 15 h 65"/>
                <a:gd name="T2" fmla="*/ 6 w 2128"/>
                <a:gd name="T3" fmla="*/ 12 h 65"/>
                <a:gd name="T4" fmla="*/ 8 w 2128"/>
                <a:gd name="T5" fmla="*/ 40 h 65"/>
                <a:gd name="T6" fmla="*/ 27 w 2128"/>
                <a:gd name="T7" fmla="*/ 52 h 65"/>
                <a:gd name="T8" fmla="*/ 59 w 2128"/>
                <a:gd name="T9" fmla="*/ 49 h 65"/>
                <a:gd name="T10" fmla="*/ 110 w 2128"/>
                <a:gd name="T11" fmla="*/ 49 h 65"/>
                <a:gd name="T12" fmla="*/ 162 w 2128"/>
                <a:gd name="T13" fmla="*/ 50 h 65"/>
                <a:gd name="T14" fmla="*/ 192 w 2128"/>
                <a:gd name="T15" fmla="*/ 51 h 65"/>
                <a:gd name="T16" fmla="*/ 248 w 2128"/>
                <a:gd name="T17" fmla="*/ 48 h 65"/>
                <a:gd name="T18" fmla="*/ 327 w 2128"/>
                <a:gd name="T19" fmla="*/ 51 h 65"/>
                <a:gd name="T20" fmla="*/ 413 w 2128"/>
                <a:gd name="T21" fmla="*/ 51 h 65"/>
                <a:gd name="T22" fmla="*/ 479 w 2128"/>
                <a:gd name="T23" fmla="*/ 53 h 65"/>
                <a:gd name="T24" fmla="*/ 517 w 2128"/>
                <a:gd name="T25" fmla="*/ 52 h 65"/>
                <a:gd name="T26" fmla="*/ 645 w 2128"/>
                <a:gd name="T27" fmla="*/ 53 h 65"/>
                <a:gd name="T28" fmla="*/ 725 w 2128"/>
                <a:gd name="T29" fmla="*/ 49 h 65"/>
                <a:gd name="T30" fmla="*/ 805 w 2128"/>
                <a:gd name="T31" fmla="*/ 50 h 65"/>
                <a:gd name="T32" fmla="*/ 869 w 2128"/>
                <a:gd name="T33" fmla="*/ 50 h 65"/>
                <a:gd name="T34" fmla="*/ 968 w 2128"/>
                <a:gd name="T35" fmla="*/ 49 h 65"/>
                <a:gd name="T36" fmla="*/ 1044 w 2128"/>
                <a:gd name="T37" fmla="*/ 46 h 65"/>
                <a:gd name="T38" fmla="*/ 1157 w 2128"/>
                <a:gd name="T39" fmla="*/ 47 h 65"/>
                <a:gd name="T40" fmla="*/ 1295 w 2128"/>
                <a:gd name="T41" fmla="*/ 49 h 65"/>
                <a:gd name="T42" fmla="*/ 1377 w 2128"/>
                <a:gd name="T43" fmla="*/ 46 h 65"/>
                <a:gd name="T44" fmla="*/ 1412 w 2128"/>
                <a:gd name="T45" fmla="*/ 51 h 65"/>
                <a:gd name="T46" fmla="*/ 1519 w 2128"/>
                <a:gd name="T47" fmla="*/ 51 h 65"/>
                <a:gd name="T48" fmla="*/ 1606 w 2128"/>
                <a:gd name="T49" fmla="*/ 51 h 65"/>
                <a:gd name="T50" fmla="*/ 1636 w 2128"/>
                <a:gd name="T51" fmla="*/ 48 h 65"/>
                <a:gd name="T52" fmla="*/ 1686 w 2128"/>
                <a:gd name="T53" fmla="*/ 51 h 65"/>
                <a:gd name="T54" fmla="*/ 1712 w 2128"/>
                <a:gd name="T55" fmla="*/ 52 h 65"/>
                <a:gd name="T56" fmla="*/ 1782 w 2128"/>
                <a:gd name="T57" fmla="*/ 51 h 65"/>
                <a:gd name="T58" fmla="*/ 1841 w 2128"/>
                <a:gd name="T59" fmla="*/ 50 h 65"/>
                <a:gd name="T60" fmla="*/ 1937 w 2128"/>
                <a:gd name="T61" fmla="*/ 48 h 65"/>
                <a:gd name="T62" fmla="*/ 2072 w 2128"/>
                <a:gd name="T63" fmla="*/ 47 h 65"/>
                <a:gd name="T64" fmla="*/ 2104 w 2128"/>
                <a:gd name="T65" fmla="*/ 42 h 65"/>
                <a:gd name="T66" fmla="*/ 2120 w 2128"/>
                <a:gd name="T67" fmla="*/ 27 h 65"/>
                <a:gd name="T68" fmla="*/ 2127 w 2128"/>
                <a:gd name="T69" fmla="*/ 40 h 65"/>
                <a:gd name="T70" fmla="*/ 2124 w 2128"/>
                <a:gd name="T71" fmla="*/ 51 h 65"/>
                <a:gd name="T72" fmla="*/ 2107 w 2128"/>
                <a:gd name="T73" fmla="*/ 61 h 65"/>
                <a:gd name="T74" fmla="*/ 1972 w 2128"/>
                <a:gd name="T75" fmla="*/ 61 h 65"/>
                <a:gd name="T76" fmla="*/ 1854 w 2128"/>
                <a:gd name="T77" fmla="*/ 63 h 65"/>
                <a:gd name="T78" fmla="*/ 1800 w 2128"/>
                <a:gd name="T79" fmla="*/ 64 h 65"/>
                <a:gd name="T80" fmla="*/ 1739 w 2128"/>
                <a:gd name="T81" fmla="*/ 64 h 65"/>
                <a:gd name="T82" fmla="*/ 1628 w 2128"/>
                <a:gd name="T83" fmla="*/ 60 h 65"/>
                <a:gd name="T84" fmla="*/ 1493 w 2128"/>
                <a:gd name="T85" fmla="*/ 59 h 65"/>
                <a:gd name="T86" fmla="*/ 1382 w 2128"/>
                <a:gd name="T87" fmla="*/ 61 h 65"/>
                <a:gd name="T88" fmla="*/ 1310 w 2128"/>
                <a:gd name="T89" fmla="*/ 61 h 65"/>
                <a:gd name="T90" fmla="*/ 1256 w 2128"/>
                <a:gd name="T91" fmla="*/ 61 h 65"/>
                <a:gd name="T92" fmla="*/ 1212 w 2128"/>
                <a:gd name="T93" fmla="*/ 62 h 65"/>
                <a:gd name="T94" fmla="*/ 1163 w 2128"/>
                <a:gd name="T95" fmla="*/ 60 h 65"/>
                <a:gd name="T96" fmla="*/ 1106 w 2128"/>
                <a:gd name="T97" fmla="*/ 63 h 65"/>
                <a:gd name="T98" fmla="*/ 1030 w 2128"/>
                <a:gd name="T99" fmla="*/ 62 h 65"/>
                <a:gd name="T100" fmla="*/ 971 w 2128"/>
                <a:gd name="T101" fmla="*/ 62 h 65"/>
                <a:gd name="T102" fmla="*/ 885 w 2128"/>
                <a:gd name="T103" fmla="*/ 64 h 65"/>
                <a:gd name="T104" fmla="*/ 784 w 2128"/>
                <a:gd name="T105" fmla="*/ 64 h 65"/>
                <a:gd name="T106" fmla="*/ 692 w 2128"/>
                <a:gd name="T107" fmla="*/ 64 h 65"/>
                <a:gd name="T108" fmla="*/ 609 w 2128"/>
                <a:gd name="T109" fmla="*/ 61 h 65"/>
                <a:gd name="T110" fmla="*/ 534 w 2128"/>
                <a:gd name="T111" fmla="*/ 62 h 65"/>
                <a:gd name="T112" fmla="*/ 401 w 2128"/>
                <a:gd name="T113" fmla="*/ 63 h 65"/>
                <a:gd name="T114" fmla="*/ 256 w 2128"/>
                <a:gd name="T115" fmla="*/ 62 h 65"/>
                <a:gd name="T116" fmla="*/ 19 w 2128"/>
                <a:gd name="T117" fmla="*/ 61 h 65"/>
                <a:gd name="T118" fmla="*/ 1 w 2128"/>
                <a:gd name="T119" fmla="*/ 49 h 65"/>
                <a:gd name="T120" fmla="*/ 0 w 2128"/>
                <a:gd name="T121" fmla="*/ 32 h 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8" h="65">
                  <a:moveTo>
                    <a:pt x="0" y="32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2"/>
                  </a:lnTo>
                  <a:lnTo>
                    <a:pt x="8" y="40"/>
                  </a:lnTo>
                  <a:lnTo>
                    <a:pt x="15" y="49"/>
                  </a:lnTo>
                  <a:lnTo>
                    <a:pt x="27" y="52"/>
                  </a:lnTo>
                  <a:lnTo>
                    <a:pt x="40" y="50"/>
                  </a:lnTo>
                  <a:lnTo>
                    <a:pt x="59" y="49"/>
                  </a:lnTo>
                  <a:lnTo>
                    <a:pt x="91" y="48"/>
                  </a:lnTo>
                  <a:lnTo>
                    <a:pt x="110" y="49"/>
                  </a:lnTo>
                  <a:lnTo>
                    <a:pt x="127" y="49"/>
                  </a:lnTo>
                  <a:lnTo>
                    <a:pt x="162" y="50"/>
                  </a:lnTo>
                  <a:lnTo>
                    <a:pt x="175" y="51"/>
                  </a:lnTo>
                  <a:lnTo>
                    <a:pt x="192" y="51"/>
                  </a:lnTo>
                  <a:lnTo>
                    <a:pt x="219" y="49"/>
                  </a:lnTo>
                  <a:lnTo>
                    <a:pt x="248" y="48"/>
                  </a:lnTo>
                  <a:lnTo>
                    <a:pt x="284" y="48"/>
                  </a:lnTo>
                  <a:lnTo>
                    <a:pt x="327" y="51"/>
                  </a:lnTo>
                  <a:lnTo>
                    <a:pt x="383" y="53"/>
                  </a:lnTo>
                  <a:lnTo>
                    <a:pt x="413" y="51"/>
                  </a:lnTo>
                  <a:lnTo>
                    <a:pt x="431" y="53"/>
                  </a:lnTo>
                  <a:lnTo>
                    <a:pt x="479" y="53"/>
                  </a:lnTo>
                  <a:lnTo>
                    <a:pt x="496" y="50"/>
                  </a:lnTo>
                  <a:lnTo>
                    <a:pt x="517" y="52"/>
                  </a:lnTo>
                  <a:lnTo>
                    <a:pt x="574" y="52"/>
                  </a:lnTo>
                  <a:lnTo>
                    <a:pt x="645" y="53"/>
                  </a:lnTo>
                  <a:lnTo>
                    <a:pt x="669" y="51"/>
                  </a:lnTo>
                  <a:lnTo>
                    <a:pt x="725" y="49"/>
                  </a:lnTo>
                  <a:lnTo>
                    <a:pt x="762" y="48"/>
                  </a:lnTo>
                  <a:lnTo>
                    <a:pt x="805" y="50"/>
                  </a:lnTo>
                  <a:lnTo>
                    <a:pt x="835" y="52"/>
                  </a:lnTo>
                  <a:lnTo>
                    <a:pt x="869" y="50"/>
                  </a:lnTo>
                  <a:lnTo>
                    <a:pt x="929" y="52"/>
                  </a:lnTo>
                  <a:lnTo>
                    <a:pt x="968" y="49"/>
                  </a:lnTo>
                  <a:lnTo>
                    <a:pt x="1005" y="49"/>
                  </a:lnTo>
                  <a:lnTo>
                    <a:pt x="1044" y="46"/>
                  </a:lnTo>
                  <a:lnTo>
                    <a:pt x="1093" y="50"/>
                  </a:lnTo>
                  <a:lnTo>
                    <a:pt x="1157" y="47"/>
                  </a:lnTo>
                  <a:lnTo>
                    <a:pt x="1230" y="47"/>
                  </a:lnTo>
                  <a:lnTo>
                    <a:pt x="1295" y="49"/>
                  </a:lnTo>
                  <a:lnTo>
                    <a:pt x="1334" y="46"/>
                  </a:lnTo>
                  <a:lnTo>
                    <a:pt x="1377" y="46"/>
                  </a:lnTo>
                  <a:lnTo>
                    <a:pt x="1394" y="50"/>
                  </a:lnTo>
                  <a:lnTo>
                    <a:pt x="1412" y="51"/>
                  </a:lnTo>
                  <a:lnTo>
                    <a:pt x="1469" y="49"/>
                  </a:lnTo>
                  <a:lnTo>
                    <a:pt x="1519" y="51"/>
                  </a:lnTo>
                  <a:lnTo>
                    <a:pt x="1587" y="51"/>
                  </a:lnTo>
                  <a:lnTo>
                    <a:pt x="1606" y="51"/>
                  </a:lnTo>
                  <a:lnTo>
                    <a:pt x="1619" y="51"/>
                  </a:lnTo>
                  <a:lnTo>
                    <a:pt x="1636" y="48"/>
                  </a:lnTo>
                  <a:lnTo>
                    <a:pt x="1670" y="50"/>
                  </a:lnTo>
                  <a:lnTo>
                    <a:pt x="1686" y="51"/>
                  </a:lnTo>
                  <a:lnTo>
                    <a:pt x="1698" y="50"/>
                  </a:lnTo>
                  <a:lnTo>
                    <a:pt x="1712" y="52"/>
                  </a:lnTo>
                  <a:lnTo>
                    <a:pt x="1739" y="49"/>
                  </a:lnTo>
                  <a:lnTo>
                    <a:pt x="1782" y="51"/>
                  </a:lnTo>
                  <a:lnTo>
                    <a:pt x="1824" y="48"/>
                  </a:lnTo>
                  <a:lnTo>
                    <a:pt x="1841" y="50"/>
                  </a:lnTo>
                  <a:lnTo>
                    <a:pt x="1859" y="50"/>
                  </a:lnTo>
                  <a:lnTo>
                    <a:pt x="1937" y="48"/>
                  </a:lnTo>
                  <a:lnTo>
                    <a:pt x="2013" y="50"/>
                  </a:lnTo>
                  <a:lnTo>
                    <a:pt x="2072" y="47"/>
                  </a:lnTo>
                  <a:lnTo>
                    <a:pt x="2092" y="45"/>
                  </a:lnTo>
                  <a:lnTo>
                    <a:pt x="2104" y="42"/>
                  </a:lnTo>
                  <a:lnTo>
                    <a:pt x="2113" y="36"/>
                  </a:lnTo>
                  <a:lnTo>
                    <a:pt x="2120" y="27"/>
                  </a:lnTo>
                  <a:lnTo>
                    <a:pt x="2127" y="14"/>
                  </a:lnTo>
                  <a:lnTo>
                    <a:pt x="2127" y="40"/>
                  </a:lnTo>
                  <a:lnTo>
                    <a:pt x="2127" y="47"/>
                  </a:lnTo>
                  <a:lnTo>
                    <a:pt x="2124" y="51"/>
                  </a:lnTo>
                  <a:lnTo>
                    <a:pt x="2118" y="57"/>
                  </a:lnTo>
                  <a:lnTo>
                    <a:pt x="2107" y="61"/>
                  </a:lnTo>
                  <a:lnTo>
                    <a:pt x="2029" y="64"/>
                  </a:lnTo>
                  <a:lnTo>
                    <a:pt x="1972" y="61"/>
                  </a:lnTo>
                  <a:lnTo>
                    <a:pt x="1945" y="63"/>
                  </a:lnTo>
                  <a:lnTo>
                    <a:pt x="1854" y="63"/>
                  </a:lnTo>
                  <a:lnTo>
                    <a:pt x="1828" y="62"/>
                  </a:lnTo>
                  <a:lnTo>
                    <a:pt x="1800" y="64"/>
                  </a:lnTo>
                  <a:lnTo>
                    <a:pt x="1772" y="62"/>
                  </a:lnTo>
                  <a:lnTo>
                    <a:pt x="1739" y="64"/>
                  </a:lnTo>
                  <a:lnTo>
                    <a:pt x="1653" y="63"/>
                  </a:lnTo>
                  <a:lnTo>
                    <a:pt x="1628" y="60"/>
                  </a:lnTo>
                  <a:lnTo>
                    <a:pt x="1547" y="63"/>
                  </a:lnTo>
                  <a:lnTo>
                    <a:pt x="1493" y="59"/>
                  </a:lnTo>
                  <a:lnTo>
                    <a:pt x="1430" y="63"/>
                  </a:lnTo>
                  <a:lnTo>
                    <a:pt x="1382" y="61"/>
                  </a:lnTo>
                  <a:lnTo>
                    <a:pt x="1336" y="63"/>
                  </a:lnTo>
                  <a:lnTo>
                    <a:pt x="1310" y="61"/>
                  </a:lnTo>
                  <a:lnTo>
                    <a:pt x="1287" y="61"/>
                  </a:lnTo>
                  <a:lnTo>
                    <a:pt x="1256" y="61"/>
                  </a:lnTo>
                  <a:lnTo>
                    <a:pt x="1235" y="60"/>
                  </a:lnTo>
                  <a:lnTo>
                    <a:pt x="1212" y="62"/>
                  </a:lnTo>
                  <a:lnTo>
                    <a:pt x="1188" y="60"/>
                  </a:lnTo>
                  <a:lnTo>
                    <a:pt x="1163" y="60"/>
                  </a:lnTo>
                  <a:lnTo>
                    <a:pt x="1134" y="62"/>
                  </a:lnTo>
                  <a:lnTo>
                    <a:pt x="1106" y="63"/>
                  </a:lnTo>
                  <a:lnTo>
                    <a:pt x="1075" y="63"/>
                  </a:lnTo>
                  <a:lnTo>
                    <a:pt x="1030" y="62"/>
                  </a:lnTo>
                  <a:lnTo>
                    <a:pt x="998" y="63"/>
                  </a:lnTo>
                  <a:lnTo>
                    <a:pt x="971" y="62"/>
                  </a:lnTo>
                  <a:lnTo>
                    <a:pt x="945" y="62"/>
                  </a:lnTo>
                  <a:lnTo>
                    <a:pt x="885" y="64"/>
                  </a:lnTo>
                  <a:lnTo>
                    <a:pt x="837" y="61"/>
                  </a:lnTo>
                  <a:lnTo>
                    <a:pt x="784" y="64"/>
                  </a:lnTo>
                  <a:lnTo>
                    <a:pt x="740" y="62"/>
                  </a:lnTo>
                  <a:lnTo>
                    <a:pt x="692" y="64"/>
                  </a:lnTo>
                  <a:lnTo>
                    <a:pt x="652" y="62"/>
                  </a:lnTo>
                  <a:lnTo>
                    <a:pt x="609" y="61"/>
                  </a:lnTo>
                  <a:lnTo>
                    <a:pt x="569" y="62"/>
                  </a:lnTo>
                  <a:lnTo>
                    <a:pt x="534" y="62"/>
                  </a:lnTo>
                  <a:lnTo>
                    <a:pt x="431" y="62"/>
                  </a:lnTo>
                  <a:lnTo>
                    <a:pt x="401" y="63"/>
                  </a:lnTo>
                  <a:lnTo>
                    <a:pt x="311" y="62"/>
                  </a:lnTo>
                  <a:lnTo>
                    <a:pt x="256" y="62"/>
                  </a:lnTo>
                  <a:lnTo>
                    <a:pt x="103" y="61"/>
                  </a:lnTo>
                  <a:lnTo>
                    <a:pt x="19" y="61"/>
                  </a:lnTo>
                  <a:lnTo>
                    <a:pt x="4" y="56"/>
                  </a:lnTo>
                  <a:lnTo>
                    <a:pt x="1" y="49"/>
                  </a:lnTo>
                  <a:lnTo>
                    <a:pt x="0" y="41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7856" r:id="rId1"/>
    <p:sldLayoutId id="2147487857" r:id="rId2"/>
    <p:sldLayoutId id="2147487858" r:id="rId3"/>
    <p:sldLayoutId id="2147487859" r:id="rId4"/>
    <p:sldLayoutId id="2147487860" r:id="rId5"/>
    <p:sldLayoutId id="2147487861" r:id="rId6"/>
    <p:sldLayoutId id="2147487862" r:id="rId7"/>
    <p:sldLayoutId id="2147487863" r:id="rId8"/>
    <p:sldLayoutId id="2147487864" r:id="rId9"/>
    <p:sldLayoutId id="2147487865" r:id="rId10"/>
    <p:sldLayoutId id="2147487866" r:id="rId11"/>
    <p:sldLayoutId id="2147487867" r:id="rId12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1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1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1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1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1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1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1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1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1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1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1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1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1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1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1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219075" y="1622425"/>
            <a:ext cx="8801100" cy="5045075"/>
            <a:chOff x="138" y="1022"/>
            <a:chExt cx="5544" cy="3178"/>
          </a:xfrm>
        </p:grpSpPr>
        <p:grpSp>
          <p:nvGrpSpPr>
            <p:cNvPr id="6152" name="Group 3"/>
            <p:cNvGrpSpPr>
              <a:grpSpLocks/>
            </p:cNvGrpSpPr>
            <p:nvPr/>
          </p:nvGrpSpPr>
          <p:grpSpPr bwMode="auto">
            <a:xfrm>
              <a:off x="138" y="1022"/>
              <a:ext cx="5232" cy="95"/>
              <a:chOff x="138" y="1022"/>
              <a:chExt cx="5232" cy="95"/>
            </a:xfrm>
          </p:grpSpPr>
          <p:sp>
            <p:nvSpPr>
              <p:cNvPr id="6168" name="Freeform 4"/>
              <p:cNvSpPr>
                <a:spLocks/>
              </p:cNvSpPr>
              <p:nvPr/>
            </p:nvSpPr>
            <p:spPr bwMode="auto">
              <a:xfrm>
                <a:off x="138" y="1032"/>
                <a:ext cx="5221" cy="85"/>
              </a:xfrm>
              <a:custGeom>
                <a:avLst/>
                <a:gdLst>
                  <a:gd name="T0" fmla="*/ 167 w 5221"/>
                  <a:gd name="T1" fmla="*/ 8 h 85"/>
                  <a:gd name="T2" fmla="*/ 355 w 5221"/>
                  <a:gd name="T3" fmla="*/ 16 h 85"/>
                  <a:gd name="T4" fmla="*/ 491 w 5221"/>
                  <a:gd name="T5" fmla="*/ 33 h 85"/>
                  <a:gd name="T6" fmla="*/ 731 w 5221"/>
                  <a:gd name="T7" fmla="*/ 33 h 85"/>
                  <a:gd name="T8" fmla="*/ 950 w 5221"/>
                  <a:gd name="T9" fmla="*/ 33 h 85"/>
                  <a:gd name="T10" fmla="*/ 1137 w 5221"/>
                  <a:gd name="T11" fmla="*/ 0 h 85"/>
                  <a:gd name="T12" fmla="*/ 1336 w 5221"/>
                  <a:gd name="T13" fmla="*/ 8 h 85"/>
                  <a:gd name="T14" fmla="*/ 1545 w 5221"/>
                  <a:gd name="T15" fmla="*/ 25 h 85"/>
                  <a:gd name="T16" fmla="*/ 1733 w 5221"/>
                  <a:gd name="T17" fmla="*/ 25 h 85"/>
                  <a:gd name="T18" fmla="*/ 1984 w 5221"/>
                  <a:gd name="T19" fmla="*/ 25 h 85"/>
                  <a:gd name="T20" fmla="*/ 2234 w 5221"/>
                  <a:gd name="T21" fmla="*/ 25 h 85"/>
                  <a:gd name="T22" fmla="*/ 2464 w 5221"/>
                  <a:gd name="T23" fmla="*/ 25 h 85"/>
                  <a:gd name="T24" fmla="*/ 2651 w 5221"/>
                  <a:gd name="T25" fmla="*/ 25 h 85"/>
                  <a:gd name="T26" fmla="*/ 2819 w 5221"/>
                  <a:gd name="T27" fmla="*/ 25 h 85"/>
                  <a:gd name="T28" fmla="*/ 3038 w 5221"/>
                  <a:gd name="T29" fmla="*/ 33 h 85"/>
                  <a:gd name="T30" fmla="*/ 3152 w 5221"/>
                  <a:gd name="T31" fmla="*/ 59 h 85"/>
                  <a:gd name="T32" fmla="*/ 3320 w 5221"/>
                  <a:gd name="T33" fmla="*/ 50 h 85"/>
                  <a:gd name="T34" fmla="*/ 3643 w 5221"/>
                  <a:gd name="T35" fmla="*/ 50 h 85"/>
                  <a:gd name="T36" fmla="*/ 3832 w 5221"/>
                  <a:gd name="T37" fmla="*/ 25 h 85"/>
                  <a:gd name="T38" fmla="*/ 3987 w 5221"/>
                  <a:gd name="T39" fmla="*/ 8 h 85"/>
                  <a:gd name="T40" fmla="*/ 4227 w 5221"/>
                  <a:gd name="T41" fmla="*/ 8 h 85"/>
                  <a:gd name="T42" fmla="*/ 4437 w 5221"/>
                  <a:gd name="T43" fmla="*/ 33 h 85"/>
                  <a:gd name="T44" fmla="*/ 4687 w 5221"/>
                  <a:gd name="T45" fmla="*/ 33 h 85"/>
                  <a:gd name="T46" fmla="*/ 4834 w 5221"/>
                  <a:gd name="T47" fmla="*/ 33 h 85"/>
                  <a:gd name="T48" fmla="*/ 5074 w 5221"/>
                  <a:gd name="T49" fmla="*/ 33 h 85"/>
                  <a:gd name="T50" fmla="*/ 5199 w 5221"/>
                  <a:gd name="T51" fmla="*/ 76 h 85"/>
                  <a:gd name="T52" fmla="*/ 4938 w 5221"/>
                  <a:gd name="T53" fmla="*/ 67 h 85"/>
                  <a:gd name="T54" fmla="*/ 4719 w 5221"/>
                  <a:gd name="T55" fmla="*/ 67 h 85"/>
                  <a:gd name="T56" fmla="*/ 4499 w 5221"/>
                  <a:gd name="T57" fmla="*/ 76 h 85"/>
                  <a:gd name="T58" fmla="*/ 4312 w 5221"/>
                  <a:gd name="T59" fmla="*/ 84 h 85"/>
                  <a:gd name="T60" fmla="*/ 4029 w 5221"/>
                  <a:gd name="T61" fmla="*/ 76 h 85"/>
                  <a:gd name="T62" fmla="*/ 3821 w 5221"/>
                  <a:gd name="T63" fmla="*/ 59 h 85"/>
                  <a:gd name="T64" fmla="*/ 3612 w 5221"/>
                  <a:gd name="T65" fmla="*/ 59 h 85"/>
                  <a:gd name="T66" fmla="*/ 3456 w 5221"/>
                  <a:gd name="T67" fmla="*/ 76 h 85"/>
                  <a:gd name="T68" fmla="*/ 3205 w 5221"/>
                  <a:gd name="T69" fmla="*/ 84 h 85"/>
                  <a:gd name="T70" fmla="*/ 2944 w 5221"/>
                  <a:gd name="T71" fmla="*/ 76 h 85"/>
                  <a:gd name="T72" fmla="*/ 2651 w 5221"/>
                  <a:gd name="T73" fmla="*/ 84 h 85"/>
                  <a:gd name="T74" fmla="*/ 2432 w 5221"/>
                  <a:gd name="T75" fmla="*/ 76 h 85"/>
                  <a:gd name="T76" fmla="*/ 2192 w 5221"/>
                  <a:gd name="T77" fmla="*/ 76 h 85"/>
                  <a:gd name="T78" fmla="*/ 2014 w 5221"/>
                  <a:gd name="T79" fmla="*/ 59 h 85"/>
                  <a:gd name="T80" fmla="*/ 1837 w 5221"/>
                  <a:gd name="T81" fmla="*/ 67 h 85"/>
                  <a:gd name="T82" fmla="*/ 1628 w 5221"/>
                  <a:gd name="T83" fmla="*/ 76 h 85"/>
                  <a:gd name="T84" fmla="*/ 1451 w 5221"/>
                  <a:gd name="T85" fmla="*/ 59 h 85"/>
                  <a:gd name="T86" fmla="*/ 1211 w 5221"/>
                  <a:gd name="T87" fmla="*/ 59 h 85"/>
                  <a:gd name="T88" fmla="*/ 876 w 5221"/>
                  <a:gd name="T89" fmla="*/ 67 h 85"/>
                  <a:gd name="T90" fmla="*/ 668 w 5221"/>
                  <a:gd name="T91" fmla="*/ 59 h 85"/>
                  <a:gd name="T92" fmla="*/ 521 w 5221"/>
                  <a:gd name="T93" fmla="*/ 42 h 85"/>
                  <a:gd name="T94" fmla="*/ 324 w 5221"/>
                  <a:gd name="T95" fmla="*/ 50 h 85"/>
                  <a:gd name="T96" fmla="*/ 135 w 5221"/>
                  <a:gd name="T97" fmla="*/ 50 h 8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5221" h="85">
                    <a:moveTo>
                      <a:pt x="0" y="25"/>
                    </a:moveTo>
                    <a:lnTo>
                      <a:pt x="94" y="16"/>
                    </a:lnTo>
                    <a:lnTo>
                      <a:pt x="125" y="8"/>
                    </a:lnTo>
                    <a:lnTo>
                      <a:pt x="167" y="8"/>
                    </a:lnTo>
                    <a:lnTo>
                      <a:pt x="198" y="8"/>
                    </a:lnTo>
                    <a:lnTo>
                      <a:pt x="240" y="8"/>
                    </a:lnTo>
                    <a:lnTo>
                      <a:pt x="324" y="8"/>
                    </a:lnTo>
                    <a:lnTo>
                      <a:pt x="355" y="16"/>
                    </a:lnTo>
                    <a:lnTo>
                      <a:pt x="386" y="16"/>
                    </a:lnTo>
                    <a:lnTo>
                      <a:pt x="428" y="25"/>
                    </a:lnTo>
                    <a:lnTo>
                      <a:pt x="459" y="33"/>
                    </a:lnTo>
                    <a:lnTo>
                      <a:pt x="491" y="33"/>
                    </a:lnTo>
                    <a:lnTo>
                      <a:pt x="574" y="33"/>
                    </a:lnTo>
                    <a:lnTo>
                      <a:pt x="616" y="33"/>
                    </a:lnTo>
                    <a:lnTo>
                      <a:pt x="657" y="33"/>
                    </a:lnTo>
                    <a:lnTo>
                      <a:pt x="731" y="33"/>
                    </a:lnTo>
                    <a:lnTo>
                      <a:pt x="793" y="33"/>
                    </a:lnTo>
                    <a:lnTo>
                      <a:pt x="856" y="33"/>
                    </a:lnTo>
                    <a:lnTo>
                      <a:pt x="918" y="33"/>
                    </a:lnTo>
                    <a:lnTo>
                      <a:pt x="950" y="33"/>
                    </a:lnTo>
                    <a:lnTo>
                      <a:pt x="1023" y="25"/>
                    </a:lnTo>
                    <a:lnTo>
                      <a:pt x="1065" y="16"/>
                    </a:lnTo>
                    <a:lnTo>
                      <a:pt x="1107" y="0"/>
                    </a:lnTo>
                    <a:lnTo>
                      <a:pt x="1137" y="0"/>
                    </a:lnTo>
                    <a:lnTo>
                      <a:pt x="1169" y="0"/>
                    </a:lnTo>
                    <a:lnTo>
                      <a:pt x="1232" y="0"/>
                    </a:lnTo>
                    <a:lnTo>
                      <a:pt x="1273" y="8"/>
                    </a:lnTo>
                    <a:lnTo>
                      <a:pt x="1336" y="8"/>
                    </a:lnTo>
                    <a:lnTo>
                      <a:pt x="1398" y="8"/>
                    </a:lnTo>
                    <a:lnTo>
                      <a:pt x="1420" y="16"/>
                    </a:lnTo>
                    <a:lnTo>
                      <a:pt x="1483" y="16"/>
                    </a:lnTo>
                    <a:lnTo>
                      <a:pt x="1545" y="25"/>
                    </a:lnTo>
                    <a:lnTo>
                      <a:pt x="1608" y="25"/>
                    </a:lnTo>
                    <a:lnTo>
                      <a:pt x="1649" y="25"/>
                    </a:lnTo>
                    <a:lnTo>
                      <a:pt x="1691" y="25"/>
                    </a:lnTo>
                    <a:lnTo>
                      <a:pt x="1733" y="25"/>
                    </a:lnTo>
                    <a:lnTo>
                      <a:pt x="1774" y="25"/>
                    </a:lnTo>
                    <a:lnTo>
                      <a:pt x="1816" y="16"/>
                    </a:lnTo>
                    <a:lnTo>
                      <a:pt x="1900" y="16"/>
                    </a:lnTo>
                    <a:lnTo>
                      <a:pt x="1984" y="25"/>
                    </a:lnTo>
                    <a:lnTo>
                      <a:pt x="2046" y="25"/>
                    </a:lnTo>
                    <a:lnTo>
                      <a:pt x="2109" y="25"/>
                    </a:lnTo>
                    <a:lnTo>
                      <a:pt x="2171" y="25"/>
                    </a:lnTo>
                    <a:lnTo>
                      <a:pt x="2234" y="25"/>
                    </a:lnTo>
                    <a:lnTo>
                      <a:pt x="2265" y="25"/>
                    </a:lnTo>
                    <a:lnTo>
                      <a:pt x="2307" y="25"/>
                    </a:lnTo>
                    <a:lnTo>
                      <a:pt x="2390" y="25"/>
                    </a:lnTo>
                    <a:lnTo>
                      <a:pt x="2464" y="25"/>
                    </a:lnTo>
                    <a:lnTo>
                      <a:pt x="2505" y="25"/>
                    </a:lnTo>
                    <a:lnTo>
                      <a:pt x="2547" y="25"/>
                    </a:lnTo>
                    <a:lnTo>
                      <a:pt x="2589" y="25"/>
                    </a:lnTo>
                    <a:lnTo>
                      <a:pt x="2651" y="25"/>
                    </a:lnTo>
                    <a:lnTo>
                      <a:pt x="2693" y="25"/>
                    </a:lnTo>
                    <a:lnTo>
                      <a:pt x="2725" y="25"/>
                    </a:lnTo>
                    <a:lnTo>
                      <a:pt x="2756" y="25"/>
                    </a:lnTo>
                    <a:lnTo>
                      <a:pt x="2819" y="25"/>
                    </a:lnTo>
                    <a:lnTo>
                      <a:pt x="2881" y="25"/>
                    </a:lnTo>
                    <a:lnTo>
                      <a:pt x="2965" y="25"/>
                    </a:lnTo>
                    <a:lnTo>
                      <a:pt x="3006" y="33"/>
                    </a:lnTo>
                    <a:lnTo>
                      <a:pt x="3038" y="33"/>
                    </a:lnTo>
                    <a:lnTo>
                      <a:pt x="3069" y="33"/>
                    </a:lnTo>
                    <a:lnTo>
                      <a:pt x="3101" y="59"/>
                    </a:lnTo>
                    <a:lnTo>
                      <a:pt x="3131" y="84"/>
                    </a:lnTo>
                    <a:lnTo>
                      <a:pt x="3152" y="59"/>
                    </a:lnTo>
                    <a:lnTo>
                      <a:pt x="3216" y="67"/>
                    </a:lnTo>
                    <a:lnTo>
                      <a:pt x="3246" y="67"/>
                    </a:lnTo>
                    <a:lnTo>
                      <a:pt x="3288" y="59"/>
                    </a:lnTo>
                    <a:lnTo>
                      <a:pt x="3320" y="50"/>
                    </a:lnTo>
                    <a:lnTo>
                      <a:pt x="3351" y="50"/>
                    </a:lnTo>
                    <a:lnTo>
                      <a:pt x="3435" y="50"/>
                    </a:lnTo>
                    <a:lnTo>
                      <a:pt x="3539" y="50"/>
                    </a:lnTo>
                    <a:lnTo>
                      <a:pt x="3643" y="50"/>
                    </a:lnTo>
                    <a:lnTo>
                      <a:pt x="3706" y="50"/>
                    </a:lnTo>
                    <a:lnTo>
                      <a:pt x="3768" y="42"/>
                    </a:lnTo>
                    <a:lnTo>
                      <a:pt x="3810" y="33"/>
                    </a:lnTo>
                    <a:lnTo>
                      <a:pt x="3832" y="25"/>
                    </a:lnTo>
                    <a:lnTo>
                      <a:pt x="3862" y="16"/>
                    </a:lnTo>
                    <a:lnTo>
                      <a:pt x="3894" y="8"/>
                    </a:lnTo>
                    <a:lnTo>
                      <a:pt x="3957" y="8"/>
                    </a:lnTo>
                    <a:lnTo>
                      <a:pt x="3987" y="8"/>
                    </a:lnTo>
                    <a:lnTo>
                      <a:pt x="4072" y="8"/>
                    </a:lnTo>
                    <a:lnTo>
                      <a:pt x="4155" y="8"/>
                    </a:lnTo>
                    <a:lnTo>
                      <a:pt x="4186" y="8"/>
                    </a:lnTo>
                    <a:lnTo>
                      <a:pt x="4227" y="8"/>
                    </a:lnTo>
                    <a:lnTo>
                      <a:pt x="4312" y="8"/>
                    </a:lnTo>
                    <a:lnTo>
                      <a:pt x="4374" y="8"/>
                    </a:lnTo>
                    <a:lnTo>
                      <a:pt x="4405" y="25"/>
                    </a:lnTo>
                    <a:lnTo>
                      <a:pt x="4437" y="33"/>
                    </a:lnTo>
                    <a:lnTo>
                      <a:pt x="4478" y="33"/>
                    </a:lnTo>
                    <a:lnTo>
                      <a:pt x="4562" y="33"/>
                    </a:lnTo>
                    <a:lnTo>
                      <a:pt x="4624" y="33"/>
                    </a:lnTo>
                    <a:lnTo>
                      <a:pt x="4687" y="33"/>
                    </a:lnTo>
                    <a:lnTo>
                      <a:pt x="4709" y="33"/>
                    </a:lnTo>
                    <a:lnTo>
                      <a:pt x="4750" y="33"/>
                    </a:lnTo>
                    <a:lnTo>
                      <a:pt x="4792" y="33"/>
                    </a:lnTo>
                    <a:lnTo>
                      <a:pt x="4834" y="33"/>
                    </a:lnTo>
                    <a:lnTo>
                      <a:pt x="4896" y="33"/>
                    </a:lnTo>
                    <a:lnTo>
                      <a:pt x="4928" y="33"/>
                    </a:lnTo>
                    <a:lnTo>
                      <a:pt x="5000" y="33"/>
                    </a:lnTo>
                    <a:lnTo>
                      <a:pt x="5074" y="33"/>
                    </a:lnTo>
                    <a:lnTo>
                      <a:pt x="5147" y="33"/>
                    </a:lnTo>
                    <a:lnTo>
                      <a:pt x="5178" y="33"/>
                    </a:lnTo>
                    <a:lnTo>
                      <a:pt x="5220" y="50"/>
                    </a:lnTo>
                    <a:lnTo>
                      <a:pt x="5199" y="76"/>
                    </a:lnTo>
                    <a:lnTo>
                      <a:pt x="5115" y="76"/>
                    </a:lnTo>
                    <a:lnTo>
                      <a:pt x="5084" y="76"/>
                    </a:lnTo>
                    <a:lnTo>
                      <a:pt x="5000" y="67"/>
                    </a:lnTo>
                    <a:lnTo>
                      <a:pt x="4938" y="67"/>
                    </a:lnTo>
                    <a:lnTo>
                      <a:pt x="4906" y="67"/>
                    </a:lnTo>
                    <a:lnTo>
                      <a:pt x="4864" y="67"/>
                    </a:lnTo>
                    <a:lnTo>
                      <a:pt x="4792" y="67"/>
                    </a:lnTo>
                    <a:lnTo>
                      <a:pt x="4719" y="67"/>
                    </a:lnTo>
                    <a:lnTo>
                      <a:pt x="4687" y="67"/>
                    </a:lnTo>
                    <a:lnTo>
                      <a:pt x="4624" y="67"/>
                    </a:lnTo>
                    <a:lnTo>
                      <a:pt x="4583" y="67"/>
                    </a:lnTo>
                    <a:lnTo>
                      <a:pt x="4499" y="76"/>
                    </a:lnTo>
                    <a:lnTo>
                      <a:pt x="4468" y="84"/>
                    </a:lnTo>
                    <a:lnTo>
                      <a:pt x="4426" y="84"/>
                    </a:lnTo>
                    <a:lnTo>
                      <a:pt x="4395" y="84"/>
                    </a:lnTo>
                    <a:lnTo>
                      <a:pt x="4312" y="84"/>
                    </a:lnTo>
                    <a:lnTo>
                      <a:pt x="4248" y="84"/>
                    </a:lnTo>
                    <a:lnTo>
                      <a:pt x="4218" y="84"/>
                    </a:lnTo>
                    <a:lnTo>
                      <a:pt x="4113" y="76"/>
                    </a:lnTo>
                    <a:lnTo>
                      <a:pt x="4029" y="76"/>
                    </a:lnTo>
                    <a:lnTo>
                      <a:pt x="3946" y="67"/>
                    </a:lnTo>
                    <a:lnTo>
                      <a:pt x="3883" y="59"/>
                    </a:lnTo>
                    <a:lnTo>
                      <a:pt x="3852" y="59"/>
                    </a:lnTo>
                    <a:lnTo>
                      <a:pt x="3821" y="59"/>
                    </a:lnTo>
                    <a:lnTo>
                      <a:pt x="3789" y="59"/>
                    </a:lnTo>
                    <a:lnTo>
                      <a:pt x="3758" y="59"/>
                    </a:lnTo>
                    <a:lnTo>
                      <a:pt x="3675" y="59"/>
                    </a:lnTo>
                    <a:lnTo>
                      <a:pt x="3612" y="59"/>
                    </a:lnTo>
                    <a:lnTo>
                      <a:pt x="3549" y="59"/>
                    </a:lnTo>
                    <a:lnTo>
                      <a:pt x="3518" y="59"/>
                    </a:lnTo>
                    <a:lnTo>
                      <a:pt x="3486" y="76"/>
                    </a:lnTo>
                    <a:lnTo>
                      <a:pt x="3456" y="76"/>
                    </a:lnTo>
                    <a:lnTo>
                      <a:pt x="3393" y="84"/>
                    </a:lnTo>
                    <a:lnTo>
                      <a:pt x="3320" y="84"/>
                    </a:lnTo>
                    <a:lnTo>
                      <a:pt x="3236" y="84"/>
                    </a:lnTo>
                    <a:lnTo>
                      <a:pt x="3205" y="84"/>
                    </a:lnTo>
                    <a:lnTo>
                      <a:pt x="3121" y="84"/>
                    </a:lnTo>
                    <a:lnTo>
                      <a:pt x="3059" y="84"/>
                    </a:lnTo>
                    <a:lnTo>
                      <a:pt x="3027" y="84"/>
                    </a:lnTo>
                    <a:lnTo>
                      <a:pt x="2944" y="76"/>
                    </a:lnTo>
                    <a:lnTo>
                      <a:pt x="2860" y="76"/>
                    </a:lnTo>
                    <a:lnTo>
                      <a:pt x="2798" y="76"/>
                    </a:lnTo>
                    <a:lnTo>
                      <a:pt x="2714" y="76"/>
                    </a:lnTo>
                    <a:lnTo>
                      <a:pt x="2651" y="84"/>
                    </a:lnTo>
                    <a:lnTo>
                      <a:pt x="2589" y="84"/>
                    </a:lnTo>
                    <a:lnTo>
                      <a:pt x="2505" y="84"/>
                    </a:lnTo>
                    <a:lnTo>
                      <a:pt x="2474" y="76"/>
                    </a:lnTo>
                    <a:lnTo>
                      <a:pt x="2432" y="76"/>
                    </a:lnTo>
                    <a:lnTo>
                      <a:pt x="2360" y="76"/>
                    </a:lnTo>
                    <a:lnTo>
                      <a:pt x="2318" y="76"/>
                    </a:lnTo>
                    <a:lnTo>
                      <a:pt x="2254" y="76"/>
                    </a:lnTo>
                    <a:lnTo>
                      <a:pt x="2192" y="76"/>
                    </a:lnTo>
                    <a:lnTo>
                      <a:pt x="2150" y="76"/>
                    </a:lnTo>
                    <a:lnTo>
                      <a:pt x="2088" y="76"/>
                    </a:lnTo>
                    <a:lnTo>
                      <a:pt x="2056" y="67"/>
                    </a:lnTo>
                    <a:lnTo>
                      <a:pt x="2014" y="59"/>
                    </a:lnTo>
                    <a:lnTo>
                      <a:pt x="1973" y="59"/>
                    </a:lnTo>
                    <a:lnTo>
                      <a:pt x="1889" y="59"/>
                    </a:lnTo>
                    <a:lnTo>
                      <a:pt x="1859" y="59"/>
                    </a:lnTo>
                    <a:lnTo>
                      <a:pt x="1837" y="67"/>
                    </a:lnTo>
                    <a:lnTo>
                      <a:pt x="1774" y="76"/>
                    </a:lnTo>
                    <a:lnTo>
                      <a:pt x="1743" y="84"/>
                    </a:lnTo>
                    <a:lnTo>
                      <a:pt x="1660" y="76"/>
                    </a:lnTo>
                    <a:lnTo>
                      <a:pt x="1628" y="76"/>
                    </a:lnTo>
                    <a:lnTo>
                      <a:pt x="1545" y="84"/>
                    </a:lnTo>
                    <a:lnTo>
                      <a:pt x="1513" y="84"/>
                    </a:lnTo>
                    <a:lnTo>
                      <a:pt x="1483" y="84"/>
                    </a:lnTo>
                    <a:lnTo>
                      <a:pt x="1451" y="59"/>
                    </a:lnTo>
                    <a:lnTo>
                      <a:pt x="1409" y="50"/>
                    </a:lnTo>
                    <a:lnTo>
                      <a:pt x="1336" y="50"/>
                    </a:lnTo>
                    <a:lnTo>
                      <a:pt x="1294" y="59"/>
                    </a:lnTo>
                    <a:lnTo>
                      <a:pt x="1211" y="59"/>
                    </a:lnTo>
                    <a:lnTo>
                      <a:pt x="1127" y="67"/>
                    </a:lnTo>
                    <a:lnTo>
                      <a:pt x="1023" y="67"/>
                    </a:lnTo>
                    <a:lnTo>
                      <a:pt x="960" y="67"/>
                    </a:lnTo>
                    <a:lnTo>
                      <a:pt x="876" y="67"/>
                    </a:lnTo>
                    <a:lnTo>
                      <a:pt x="846" y="67"/>
                    </a:lnTo>
                    <a:lnTo>
                      <a:pt x="762" y="76"/>
                    </a:lnTo>
                    <a:lnTo>
                      <a:pt x="699" y="76"/>
                    </a:lnTo>
                    <a:lnTo>
                      <a:pt x="668" y="59"/>
                    </a:lnTo>
                    <a:lnTo>
                      <a:pt x="636" y="42"/>
                    </a:lnTo>
                    <a:lnTo>
                      <a:pt x="606" y="42"/>
                    </a:lnTo>
                    <a:lnTo>
                      <a:pt x="543" y="42"/>
                    </a:lnTo>
                    <a:lnTo>
                      <a:pt x="521" y="42"/>
                    </a:lnTo>
                    <a:lnTo>
                      <a:pt x="491" y="50"/>
                    </a:lnTo>
                    <a:lnTo>
                      <a:pt x="459" y="50"/>
                    </a:lnTo>
                    <a:lnTo>
                      <a:pt x="428" y="50"/>
                    </a:lnTo>
                    <a:lnTo>
                      <a:pt x="324" y="50"/>
                    </a:lnTo>
                    <a:lnTo>
                      <a:pt x="292" y="50"/>
                    </a:lnTo>
                    <a:lnTo>
                      <a:pt x="250" y="50"/>
                    </a:lnTo>
                    <a:lnTo>
                      <a:pt x="219" y="50"/>
                    </a:lnTo>
                    <a:lnTo>
                      <a:pt x="135" y="50"/>
                    </a:lnTo>
                    <a:lnTo>
                      <a:pt x="52" y="50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F8F8F8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9" name="Freeform 5"/>
              <p:cNvSpPr>
                <a:spLocks/>
              </p:cNvSpPr>
              <p:nvPr/>
            </p:nvSpPr>
            <p:spPr bwMode="auto">
              <a:xfrm>
                <a:off x="149" y="1022"/>
                <a:ext cx="5221" cy="85"/>
              </a:xfrm>
              <a:custGeom>
                <a:avLst/>
                <a:gdLst>
                  <a:gd name="T0" fmla="*/ 167 w 5221"/>
                  <a:gd name="T1" fmla="*/ 8 h 85"/>
                  <a:gd name="T2" fmla="*/ 355 w 5221"/>
                  <a:gd name="T3" fmla="*/ 16 h 85"/>
                  <a:gd name="T4" fmla="*/ 491 w 5221"/>
                  <a:gd name="T5" fmla="*/ 33 h 85"/>
                  <a:gd name="T6" fmla="*/ 731 w 5221"/>
                  <a:gd name="T7" fmla="*/ 33 h 85"/>
                  <a:gd name="T8" fmla="*/ 950 w 5221"/>
                  <a:gd name="T9" fmla="*/ 33 h 85"/>
                  <a:gd name="T10" fmla="*/ 1137 w 5221"/>
                  <a:gd name="T11" fmla="*/ 0 h 85"/>
                  <a:gd name="T12" fmla="*/ 1336 w 5221"/>
                  <a:gd name="T13" fmla="*/ 8 h 85"/>
                  <a:gd name="T14" fmla="*/ 1545 w 5221"/>
                  <a:gd name="T15" fmla="*/ 25 h 85"/>
                  <a:gd name="T16" fmla="*/ 1733 w 5221"/>
                  <a:gd name="T17" fmla="*/ 25 h 85"/>
                  <a:gd name="T18" fmla="*/ 1984 w 5221"/>
                  <a:gd name="T19" fmla="*/ 25 h 85"/>
                  <a:gd name="T20" fmla="*/ 2234 w 5221"/>
                  <a:gd name="T21" fmla="*/ 25 h 85"/>
                  <a:gd name="T22" fmla="*/ 2464 w 5221"/>
                  <a:gd name="T23" fmla="*/ 25 h 85"/>
                  <a:gd name="T24" fmla="*/ 2651 w 5221"/>
                  <a:gd name="T25" fmla="*/ 25 h 85"/>
                  <a:gd name="T26" fmla="*/ 2819 w 5221"/>
                  <a:gd name="T27" fmla="*/ 25 h 85"/>
                  <a:gd name="T28" fmla="*/ 3038 w 5221"/>
                  <a:gd name="T29" fmla="*/ 33 h 85"/>
                  <a:gd name="T30" fmla="*/ 3152 w 5221"/>
                  <a:gd name="T31" fmla="*/ 59 h 85"/>
                  <a:gd name="T32" fmla="*/ 3320 w 5221"/>
                  <a:gd name="T33" fmla="*/ 50 h 85"/>
                  <a:gd name="T34" fmla="*/ 3643 w 5221"/>
                  <a:gd name="T35" fmla="*/ 50 h 85"/>
                  <a:gd name="T36" fmla="*/ 3832 w 5221"/>
                  <a:gd name="T37" fmla="*/ 25 h 85"/>
                  <a:gd name="T38" fmla="*/ 3987 w 5221"/>
                  <a:gd name="T39" fmla="*/ 8 h 85"/>
                  <a:gd name="T40" fmla="*/ 4227 w 5221"/>
                  <a:gd name="T41" fmla="*/ 8 h 85"/>
                  <a:gd name="T42" fmla="*/ 4437 w 5221"/>
                  <a:gd name="T43" fmla="*/ 33 h 85"/>
                  <a:gd name="T44" fmla="*/ 4687 w 5221"/>
                  <a:gd name="T45" fmla="*/ 33 h 85"/>
                  <a:gd name="T46" fmla="*/ 4834 w 5221"/>
                  <a:gd name="T47" fmla="*/ 33 h 85"/>
                  <a:gd name="T48" fmla="*/ 5074 w 5221"/>
                  <a:gd name="T49" fmla="*/ 33 h 85"/>
                  <a:gd name="T50" fmla="*/ 5199 w 5221"/>
                  <a:gd name="T51" fmla="*/ 76 h 85"/>
                  <a:gd name="T52" fmla="*/ 4938 w 5221"/>
                  <a:gd name="T53" fmla="*/ 67 h 85"/>
                  <a:gd name="T54" fmla="*/ 4719 w 5221"/>
                  <a:gd name="T55" fmla="*/ 67 h 85"/>
                  <a:gd name="T56" fmla="*/ 4499 w 5221"/>
                  <a:gd name="T57" fmla="*/ 76 h 85"/>
                  <a:gd name="T58" fmla="*/ 4312 w 5221"/>
                  <a:gd name="T59" fmla="*/ 84 h 85"/>
                  <a:gd name="T60" fmla="*/ 4029 w 5221"/>
                  <a:gd name="T61" fmla="*/ 76 h 85"/>
                  <a:gd name="T62" fmla="*/ 3821 w 5221"/>
                  <a:gd name="T63" fmla="*/ 59 h 85"/>
                  <a:gd name="T64" fmla="*/ 3612 w 5221"/>
                  <a:gd name="T65" fmla="*/ 59 h 85"/>
                  <a:gd name="T66" fmla="*/ 3456 w 5221"/>
                  <a:gd name="T67" fmla="*/ 76 h 85"/>
                  <a:gd name="T68" fmla="*/ 3205 w 5221"/>
                  <a:gd name="T69" fmla="*/ 84 h 85"/>
                  <a:gd name="T70" fmla="*/ 2944 w 5221"/>
                  <a:gd name="T71" fmla="*/ 76 h 85"/>
                  <a:gd name="T72" fmla="*/ 2651 w 5221"/>
                  <a:gd name="T73" fmla="*/ 84 h 85"/>
                  <a:gd name="T74" fmla="*/ 2432 w 5221"/>
                  <a:gd name="T75" fmla="*/ 76 h 85"/>
                  <a:gd name="T76" fmla="*/ 2192 w 5221"/>
                  <a:gd name="T77" fmla="*/ 76 h 85"/>
                  <a:gd name="T78" fmla="*/ 2014 w 5221"/>
                  <a:gd name="T79" fmla="*/ 59 h 85"/>
                  <a:gd name="T80" fmla="*/ 1837 w 5221"/>
                  <a:gd name="T81" fmla="*/ 67 h 85"/>
                  <a:gd name="T82" fmla="*/ 1628 w 5221"/>
                  <a:gd name="T83" fmla="*/ 76 h 85"/>
                  <a:gd name="T84" fmla="*/ 1451 w 5221"/>
                  <a:gd name="T85" fmla="*/ 59 h 85"/>
                  <a:gd name="T86" fmla="*/ 1211 w 5221"/>
                  <a:gd name="T87" fmla="*/ 59 h 85"/>
                  <a:gd name="T88" fmla="*/ 876 w 5221"/>
                  <a:gd name="T89" fmla="*/ 67 h 85"/>
                  <a:gd name="T90" fmla="*/ 668 w 5221"/>
                  <a:gd name="T91" fmla="*/ 59 h 85"/>
                  <a:gd name="T92" fmla="*/ 521 w 5221"/>
                  <a:gd name="T93" fmla="*/ 42 h 85"/>
                  <a:gd name="T94" fmla="*/ 324 w 5221"/>
                  <a:gd name="T95" fmla="*/ 50 h 85"/>
                  <a:gd name="T96" fmla="*/ 135 w 5221"/>
                  <a:gd name="T97" fmla="*/ 50 h 8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5221" h="85">
                    <a:moveTo>
                      <a:pt x="0" y="25"/>
                    </a:moveTo>
                    <a:lnTo>
                      <a:pt x="94" y="16"/>
                    </a:lnTo>
                    <a:lnTo>
                      <a:pt x="125" y="8"/>
                    </a:lnTo>
                    <a:lnTo>
                      <a:pt x="167" y="8"/>
                    </a:lnTo>
                    <a:lnTo>
                      <a:pt x="198" y="8"/>
                    </a:lnTo>
                    <a:lnTo>
                      <a:pt x="240" y="8"/>
                    </a:lnTo>
                    <a:lnTo>
                      <a:pt x="324" y="8"/>
                    </a:lnTo>
                    <a:lnTo>
                      <a:pt x="355" y="16"/>
                    </a:lnTo>
                    <a:lnTo>
                      <a:pt x="386" y="16"/>
                    </a:lnTo>
                    <a:lnTo>
                      <a:pt x="428" y="25"/>
                    </a:lnTo>
                    <a:lnTo>
                      <a:pt x="459" y="33"/>
                    </a:lnTo>
                    <a:lnTo>
                      <a:pt x="491" y="33"/>
                    </a:lnTo>
                    <a:lnTo>
                      <a:pt x="574" y="33"/>
                    </a:lnTo>
                    <a:lnTo>
                      <a:pt x="616" y="33"/>
                    </a:lnTo>
                    <a:lnTo>
                      <a:pt x="657" y="33"/>
                    </a:lnTo>
                    <a:lnTo>
                      <a:pt x="731" y="33"/>
                    </a:lnTo>
                    <a:lnTo>
                      <a:pt x="793" y="33"/>
                    </a:lnTo>
                    <a:lnTo>
                      <a:pt x="856" y="33"/>
                    </a:lnTo>
                    <a:lnTo>
                      <a:pt x="918" y="33"/>
                    </a:lnTo>
                    <a:lnTo>
                      <a:pt x="950" y="33"/>
                    </a:lnTo>
                    <a:lnTo>
                      <a:pt x="1023" y="25"/>
                    </a:lnTo>
                    <a:lnTo>
                      <a:pt x="1065" y="16"/>
                    </a:lnTo>
                    <a:lnTo>
                      <a:pt x="1107" y="0"/>
                    </a:lnTo>
                    <a:lnTo>
                      <a:pt x="1137" y="0"/>
                    </a:lnTo>
                    <a:lnTo>
                      <a:pt x="1169" y="0"/>
                    </a:lnTo>
                    <a:lnTo>
                      <a:pt x="1232" y="0"/>
                    </a:lnTo>
                    <a:lnTo>
                      <a:pt x="1273" y="8"/>
                    </a:lnTo>
                    <a:lnTo>
                      <a:pt x="1336" y="8"/>
                    </a:lnTo>
                    <a:lnTo>
                      <a:pt x="1398" y="8"/>
                    </a:lnTo>
                    <a:lnTo>
                      <a:pt x="1420" y="16"/>
                    </a:lnTo>
                    <a:lnTo>
                      <a:pt x="1483" y="16"/>
                    </a:lnTo>
                    <a:lnTo>
                      <a:pt x="1545" y="25"/>
                    </a:lnTo>
                    <a:lnTo>
                      <a:pt x="1608" y="25"/>
                    </a:lnTo>
                    <a:lnTo>
                      <a:pt x="1649" y="25"/>
                    </a:lnTo>
                    <a:lnTo>
                      <a:pt x="1691" y="25"/>
                    </a:lnTo>
                    <a:lnTo>
                      <a:pt x="1733" y="25"/>
                    </a:lnTo>
                    <a:lnTo>
                      <a:pt x="1774" y="25"/>
                    </a:lnTo>
                    <a:lnTo>
                      <a:pt x="1816" y="16"/>
                    </a:lnTo>
                    <a:lnTo>
                      <a:pt x="1900" y="16"/>
                    </a:lnTo>
                    <a:lnTo>
                      <a:pt x="1984" y="25"/>
                    </a:lnTo>
                    <a:lnTo>
                      <a:pt x="2046" y="25"/>
                    </a:lnTo>
                    <a:lnTo>
                      <a:pt x="2109" y="25"/>
                    </a:lnTo>
                    <a:lnTo>
                      <a:pt x="2171" y="25"/>
                    </a:lnTo>
                    <a:lnTo>
                      <a:pt x="2234" y="25"/>
                    </a:lnTo>
                    <a:lnTo>
                      <a:pt x="2265" y="25"/>
                    </a:lnTo>
                    <a:lnTo>
                      <a:pt x="2307" y="25"/>
                    </a:lnTo>
                    <a:lnTo>
                      <a:pt x="2390" y="25"/>
                    </a:lnTo>
                    <a:lnTo>
                      <a:pt x="2464" y="25"/>
                    </a:lnTo>
                    <a:lnTo>
                      <a:pt x="2505" y="25"/>
                    </a:lnTo>
                    <a:lnTo>
                      <a:pt x="2547" y="25"/>
                    </a:lnTo>
                    <a:lnTo>
                      <a:pt x="2589" y="25"/>
                    </a:lnTo>
                    <a:lnTo>
                      <a:pt x="2651" y="25"/>
                    </a:lnTo>
                    <a:lnTo>
                      <a:pt x="2693" y="25"/>
                    </a:lnTo>
                    <a:lnTo>
                      <a:pt x="2725" y="25"/>
                    </a:lnTo>
                    <a:lnTo>
                      <a:pt x="2756" y="25"/>
                    </a:lnTo>
                    <a:lnTo>
                      <a:pt x="2819" y="25"/>
                    </a:lnTo>
                    <a:lnTo>
                      <a:pt x="2881" y="25"/>
                    </a:lnTo>
                    <a:lnTo>
                      <a:pt x="2965" y="25"/>
                    </a:lnTo>
                    <a:lnTo>
                      <a:pt x="3006" y="33"/>
                    </a:lnTo>
                    <a:lnTo>
                      <a:pt x="3038" y="33"/>
                    </a:lnTo>
                    <a:lnTo>
                      <a:pt x="3069" y="33"/>
                    </a:lnTo>
                    <a:lnTo>
                      <a:pt x="3101" y="59"/>
                    </a:lnTo>
                    <a:lnTo>
                      <a:pt x="3131" y="84"/>
                    </a:lnTo>
                    <a:lnTo>
                      <a:pt x="3152" y="59"/>
                    </a:lnTo>
                    <a:lnTo>
                      <a:pt x="3216" y="67"/>
                    </a:lnTo>
                    <a:lnTo>
                      <a:pt x="3246" y="67"/>
                    </a:lnTo>
                    <a:lnTo>
                      <a:pt x="3288" y="59"/>
                    </a:lnTo>
                    <a:lnTo>
                      <a:pt x="3320" y="50"/>
                    </a:lnTo>
                    <a:lnTo>
                      <a:pt x="3351" y="50"/>
                    </a:lnTo>
                    <a:lnTo>
                      <a:pt x="3435" y="50"/>
                    </a:lnTo>
                    <a:lnTo>
                      <a:pt x="3539" y="50"/>
                    </a:lnTo>
                    <a:lnTo>
                      <a:pt x="3643" y="50"/>
                    </a:lnTo>
                    <a:lnTo>
                      <a:pt x="3706" y="50"/>
                    </a:lnTo>
                    <a:lnTo>
                      <a:pt x="3768" y="42"/>
                    </a:lnTo>
                    <a:lnTo>
                      <a:pt x="3810" y="33"/>
                    </a:lnTo>
                    <a:lnTo>
                      <a:pt x="3832" y="25"/>
                    </a:lnTo>
                    <a:lnTo>
                      <a:pt x="3862" y="16"/>
                    </a:lnTo>
                    <a:lnTo>
                      <a:pt x="3894" y="8"/>
                    </a:lnTo>
                    <a:lnTo>
                      <a:pt x="3957" y="8"/>
                    </a:lnTo>
                    <a:lnTo>
                      <a:pt x="3987" y="8"/>
                    </a:lnTo>
                    <a:lnTo>
                      <a:pt x="4072" y="8"/>
                    </a:lnTo>
                    <a:lnTo>
                      <a:pt x="4155" y="8"/>
                    </a:lnTo>
                    <a:lnTo>
                      <a:pt x="4186" y="8"/>
                    </a:lnTo>
                    <a:lnTo>
                      <a:pt x="4227" y="8"/>
                    </a:lnTo>
                    <a:lnTo>
                      <a:pt x="4312" y="8"/>
                    </a:lnTo>
                    <a:lnTo>
                      <a:pt x="4374" y="8"/>
                    </a:lnTo>
                    <a:lnTo>
                      <a:pt x="4405" y="25"/>
                    </a:lnTo>
                    <a:lnTo>
                      <a:pt x="4437" y="33"/>
                    </a:lnTo>
                    <a:lnTo>
                      <a:pt x="4478" y="33"/>
                    </a:lnTo>
                    <a:lnTo>
                      <a:pt x="4562" y="33"/>
                    </a:lnTo>
                    <a:lnTo>
                      <a:pt x="4624" y="33"/>
                    </a:lnTo>
                    <a:lnTo>
                      <a:pt x="4687" y="33"/>
                    </a:lnTo>
                    <a:lnTo>
                      <a:pt x="4709" y="33"/>
                    </a:lnTo>
                    <a:lnTo>
                      <a:pt x="4750" y="33"/>
                    </a:lnTo>
                    <a:lnTo>
                      <a:pt x="4792" y="33"/>
                    </a:lnTo>
                    <a:lnTo>
                      <a:pt x="4834" y="33"/>
                    </a:lnTo>
                    <a:lnTo>
                      <a:pt x="4896" y="33"/>
                    </a:lnTo>
                    <a:lnTo>
                      <a:pt x="4928" y="33"/>
                    </a:lnTo>
                    <a:lnTo>
                      <a:pt x="5000" y="33"/>
                    </a:lnTo>
                    <a:lnTo>
                      <a:pt x="5074" y="33"/>
                    </a:lnTo>
                    <a:lnTo>
                      <a:pt x="5147" y="33"/>
                    </a:lnTo>
                    <a:lnTo>
                      <a:pt x="5178" y="33"/>
                    </a:lnTo>
                    <a:lnTo>
                      <a:pt x="5220" y="50"/>
                    </a:lnTo>
                    <a:lnTo>
                      <a:pt x="5199" y="76"/>
                    </a:lnTo>
                    <a:lnTo>
                      <a:pt x="5115" y="76"/>
                    </a:lnTo>
                    <a:lnTo>
                      <a:pt x="5084" y="76"/>
                    </a:lnTo>
                    <a:lnTo>
                      <a:pt x="5000" y="67"/>
                    </a:lnTo>
                    <a:lnTo>
                      <a:pt x="4938" y="67"/>
                    </a:lnTo>
                    <a:lnTo>
                      <a:pt x="4906" y="67"/>
                    </a:lnTo>
                    <a:lnTo>
                      <a:pt x="4864" y="67"/>
                    </a:lnTo>
                    <a:lnTo>
                      <a:pt x="4792" y="67"/>
                    </a:lnTo>
                    <a:lnTo>
                      <a:pt x="4719" y="67"/>
                    </a:lnTo>
                    <a:lnTo>
                      <a:pt x="4687" y="67"/>
                    </a:lnTo>
                    <a:lnTo>
                      <a:pt x="4624" y="67"/>
                    </a:lnTo>
                    <a:lnTo>
                      <a:pt x="4583" y="67"/>
                    </a:lnTo>
                    <a:lnTo>
                      <a:pt x="4499" y="76"/>
                    </a:lnTo>
                    <a:lnTo>
                      <a:pt x="4468" y="84"/>
                    </a:lnTo>
                    <a:lnTo>
                      <a:pt x="4426" y="84"/>
                    </a:lnTo>
                    <a:lnTo>
                      <a:pt x="4395" y="84"/>
                    </a:lnTo>
                    <a:lnTo>
                      <a:pt x="4312" y="84"/>
                    </a:lnTo>
                    <a:lnTo>
                      <a:pt x="4248" y="84"/>
                    </a:lnTo>
                    <a:lnTo>
                      <a:pt x="4218" y="84"/>
                    </a:lnTo>
                    <a:lnTo>
                      <a:pt x="4113" y="76"/>
                    </a:lnTo>
                    <a:lnTo>
                      <a:pt x="4029" y="76"/>
                    </a:lnTo>
                    <a:lnTo>
                      <a:pt x="3946" y="67"/>
                    </a:lnTo>
                    <a:lnTo>
                      <a:pt x="3883" y="59"/>
                    </a:lnTo>
                    <a:lnTo>
                      <a:pt x="3852" y="59"/>
                    </a:lnTo>
                    <a:lnTo>
                      <a:pt x="3821" y="59"/>
                    </a:lnTo>
                    <a:lnTo>
                      <a:pt x="3789" y="59"/>
                    </a:lnTo>
                    <a:lnTo>
                      <a:pt x="3758" y="59"/>
                    </a:lnTo>
                    <a:lnTo>
                      <a:pt x="3675" y="59"/>
                    </a:lnTo>
                    <a:lnTo>
                      <a:pt x="3612" y="59"/>
                    </a:lnTo>
                    <a:lnTo>
                      <a:pt x="3549" y="59"/>
                    </a:lnTo>
                    <a:lnTo>
                      <a:pt x="3518" y="59"/>
                    </a:lnTo>
                    <a:lnTo>
                      <a:pt x="3486" y="76"/>
                    </a:lnTo>
                    <a:lnTo>
                      <a:pt x="3456" y="76"/>
                    </a:lnTo>
                    <a:lnTo>
                      <a:pt x="3393" y="84"/>
                    </a:lnTo>
                    <a:lnTo>
                      <a:pt x="3320" y="84"/>
                    </a:lnTo>
                    <a:lnTo>
                      <a:pt x="3236" y="84"/>
                    </a:lnTo>
                    <a:lnTo>
                      <a:pt x="3205" y="84"/>
                    </a:lnTo>
                    <a:lnTo>
                      <a:pt x="3121" y="84"/>
                    </a:lnTo>
                    <a:lnTo>
                      <a:pt x="3059" y="84"/>
                    </a:lnTo>
                    <a:lnTo>
                      <a:pt x="3027" y="84"/>
                    </a:lnTo>
                    <a:lnTo>
                      <a:pt x="2944" y="76"/>
                    </a:lnTo>
                    <a:lnTo>
                      <a:pt x="2860" y="76"/>
                    </a:lnTo>
                    <a:lnTo>
                      <a:pt x="2798" y="76"/>
                    </a:lnTo>
                    <a:lnTo>
                      <a:pt x="2714" y="76"/>
                    </a:lnTo>
                    <a:lnTo>
                      <a:pt x="2651" y="84"/>
                    </a:lnTo>
                    <a:lnTo>
                      <a:pt x="2589" y="84"/>
                    </a:lnTo>
                    <a:lnTo>
                      <a:pt x="2505" y="84"/>
                    </a:lnTo>
                    <a:lnTo>
                      <a:pt x="2474" y="76"/>
                    </a:lnTo>
                    <a:lnTo>
                      <a:pt x="2432" y="76"/>
                    </a:lnTo>
                    <a:lnTo>
                      <a:pt x="2360" y="76"/>
                    </a:lnTo>
                    <a:lnTo>
                      <a:pt x="2318" y="76"/>
                    </a:lnTo>
                    <a:lnTo>
                      <a:pt x="2254" y="76"/>
                    </a:lnTo>
                    <a:lnTo>
                      <a:pt x="2192" y="76"/>
                    </a:lnTo>
                    <a:lnTo>
                      <a:pt x="2150" y="76"/>
                    </a:lnTo>
                    <a:lnTo>
                      <a:pt x="2088" y="76"/>
                    </a:lnTo>
                    <a:lnTo>
                      <a:pt x="2056" y="67"/>
                    </a:lnTo>
                    <a:lnTo>
                      <a:pt x="2014" y="59"/>
                    </a:lnTo>
                    <a:lnTo>
                      <a:pt x="1973" y="59"/>
                    </a:lnTo>
                    <a:lnTo>
                      <a:pt x="1889" y="59"/>
                    </a:lnTo>
                    <a:lnTo>
                      <a:pt x="1859" y="59"/>
                    </a:lnTo>
                    <a:lnTo>
                      <a:pt x="1837" y="67"/>
                    </a:lnTo>
                    <a:lnTo>
                      <a:pt x="1774" y="76"/>
                    </a:lnTo>
                    <a:lnTo>
                      <a:pt x="1743" y="84"/>
                    </a:lnTo>
                    <a:lnTo>
                      <a:pt x="1660" y="76"/>
                    </a:lnTo>
                    <a:lnTo>
                      <a:pt x="1628" y="76"/>
                    </a:lnTo>
                    <a:lnTo>
                      <a:pt x="1545" y="84"/>
                    </a:lnTo>
                    <a:lnTo>
                      <a:pt x="1513" y="84"/>
                    </a:lnTo>
                    <a:lnTo>
                      <a:pt x="1483" y="84"/>
                    </a:lnTo>
                    <a:lnTo>
                      <a:pt x="1451" y="59"/>
                    </a:lnTo>
                    <a:lnTo>
                      <a:pt x="1409" y="50"/>
                    </a:lnTo>
                    <a:lnTo>
                      <a:pt x="1336" y="50"/>
                    </a:lnTo>
                    <a:lnTo>
                      <a:pt x="1294" y="59"/>
                    </a:lnTo>
                    <a:lnTo>
                      <a:pt x="1211" y="59"/>
                    </a:lnTo>
                    <a:lnTo>
                      <a:pt x="1127" y="67"/>
                    </a:lnTo>
                    <a:lnTo>
                      <a:pt x="1023" y="67"/>
                    </a:lnTo>
                    <a:lnTo>
                      <a:pt x="960" y="67"/>
                    </a:lnTo>
                    <a:lnTo>
                      <a:pt x="876" y="67"/>
                    </a:lnTo>
                    <a:lnTo>
                      <a:pt x="846" y="67"/>
                    </a:lnTo>
                    <a:lnTo>
                      <a:pt x="762" y="76"/>
                    </a:lnTo>
                    <a:lnTo>
                      <a:pt x="699" y="76"/>
                    </a:lnTo>
                    <a:lnTo>
                      <a:pt x="668" y="59"/>
                    </a:lnTo>
                    <a:lnTo>
                      <a:pt x="636" y="42"/>
                    </a:lnTo>
                    <a:lnTo>
                      <a:pt x="606" y="42"/>
                    </a:lnTo>
                    <a:lnTo>
                      <a:pt x="543" y="42"/>
                    </a:lnTo>
                    <a:lnTo>
                      <a:pt x="521" y="42"/>
                    </a:lnTo>
                    <a:lnTo>
                      <a:pt x="491" y="50"/>
                    </a:lnTo>
                    <a:lnTo>
                      <a:pt x="459" y="50"/>
                    </a:lnTo>
                    <a:lnTo>
                      <a:pt x="428" y="50"/>
                    </a:lnTo>
                    <a:lnTo>
                      <a:pt x="324" y="50"/>
                    </a:lnTo>
                    <a:lnTo>
                      <a:pt x="292" y="50"/>
                    </a:lnTo>
                    <a:lnTo>
                      <a:pt x="250" y="50"/>
                    </a:lnTo>
                    <a:lnTo>
                      <a:pt x="219" y="50"/>
                    </a:lnTo>
                    <a:lnTo>
                      <a:pt x="135" y="50"/>
                    </a:lnTo>
                    <a:lnTo>
                      <a:pt x="52" y="50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39393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153" name="Group 6"/>
            <p:cNvGrpSpPr>
              <a:grpSpLocks/>
            </p:cNvGrpSpPr>
            <p:nvPr/>
          </p:nvGrpSpPr>
          <p:grpSpPr bwMode="auto">
            <a:xfrm>
              <a:off x="5297" y="3348"/>
              <a:ext cx="385" cy="852"/>
              <a:chOff x="5297" y="3348"/>
              <a:chExt cx="385" cy="852"/>
            </a:xfrm>
          </p:grpSpPr>
          <p:grpSp>
            <p:nvGrpSpPr>
              <p:cNvPr id="6154" name="Group 7"/>
              <p:cNvGrpSpPr>
                <a:grpSpLocks/>
              </p:cNvGrpSpPr>
              <p:nvPr/>
            </p:nvGrpSpPr>
            <p:grpSpPr bwMode="auto">
              <a:xfrm>
                <a:off x="5301" y="3359"/>
                <a:ext cx="381" cy="841"/>
                <a:chOff x="5301" y="3359"/>
                <a:chExt cx="381" cy="841"/>
              </a:xfrm>
            </p:grpSpPr>
            <p:sp>
              <p:nvSpPr>
                <p:cNvPr id="6162" name="Freeform 8"/>
                <p:cNvSpPr>
                  <a:spLocks/>
                </p:cNvSpPr>
                <p:nvPr/>
              </p:nvSpPr>
              <p:spPr bwMode="auto">
                <a:xfrm>
                  <a:off x="5301" y="3567"/>
                  <a:ext cx="338" cy="633"/>
                </a:xfrm>
                <a:custGeom>
                  <a:avLst/>
                  <a:gdLst>
                    <a:gd name="T0" fmla="*/ 90 w 338"/>
                    <a:gd name="T1" fmla="*/ 369 h 633"/>
                    <a:gd name="T2" fmla="*/ 111 w 338"/>
                    <a:gd name="T3" fmla="*/ 321 h 633"/>
                    <a:gd name="T4" fmla="*/ 90 w 338"/>
                    <a:gd name="T5" fmla="*/ 240 h 633"/>
                    <a:gd name="T6" fmla="*/ 64 w 338"/>
                    <a:gd name="T7" fmla="*/ 190 h 633"/>
                    <a:gd name="T8" fmla="*/ 54 w 338"/>
                    <a:gd name="T9" fmla="*/ 132 h 633"/>
                    <a:gd name="T10" fmla="*/ 57 w 338"/>
                    <a:gd name="T11" fmla="*/ 96 h 633"/>
                    <a:gd name="T12" fmla="*/ 63 w 338"/>
                    <a:gd name="T13" fmla="*/ 75 h 633"/>
                    <a:gd name="T14" fmla="*/ 74 w 338"/>
                    <a:gd name="T15" fmla="*/ 42 h 633"/>
                    <a:gd name="T16" fmla="*/ 111 w 338"/>
                    <a:gd name="T17" fmla="*/ 18 h 633"/>
                    <a:gd name="T18" fmla="*/ 148 w 338"/>
                    <a:gd name="T19" fmla="*/ 0 h 633"/>
                    <a:gd name="T20" fmla="*/ 180 w 338"/>
                    <a:gd name="T21" fmla="*/ 0 h 633"/>
                    <a:gd name="T22" fmla="*/ 211 w 338"/>
                    <a:gd name="T23" fmla="*/ 11 h 633"/>
                    <a:gd name="T24" fmla="*/ 232 w 338"/>
                    <a:gd name="T25" fmla="*/ 42 h 633"/>
                    <a:gd name="T26" fmla="*/ 243 w 338"/>
                    <a:gd name="T27" fmla="*/ 64 h 633"/>
                    <a:gd name="T28" fmla="*/ 274 w 338"/>
                    <a:gd name="T29" fmla="*/ 95 h 633"/>
                    <a:gd name="T30" fmla="*/ 295 w 338"/>
                    <a:gd name="T31" fmla="*/ 127 h 633"/>
                    <a:gd name="T32" fmla="*/ 327 w 338"/>
                    <a:gd name="T33" fmla="*/ 158 h 633"/>
                    <a:gd name="T34" fmla="*/ 337 w 338"/>
                    <a:gd name="T35" fmla="*/ 190 h 633"/>
                    <a:gd name="T36" fmla="*/ 337 w 338"/>
                    <a:gd name="T37" fmla="*/ 221 h 633"/>
                    <a:gd name="T38" fmla="*/ 327 w 338"/>
                    <a:gd name="T39" fmla="*/ 243 h 633"/>
                    <a:gd name="T40" fmla="*/ 316 w 338"/>
                    <a:gd name="T41" fmla="*/ 274 h 633"/>
                    <a:gd name="T42" fmla="*/ 295 w 338"/>
                    <a:gd name="T43" fmla="*/ 306 h 633"/>
                    <a:gd name="T44" fmla="*/ 274 w 338"/>
                    <a:gd name="T45" fmla="*/ 337 h 633"/>
                    <a:gd name="T46" fmla="*/ 243 w 338"/>
                    <a:gd name="T47" fmla="*/ 358 h 633"/>
                    <a:gd name="T48" fmla="*/ 232 w 338"/>
                    <a:gd name="T49" fmla="*/ 390 h 633"/>
                    <a:gd name="T50" fmla="*/ 211 w 338"/>
                    <a:gd name="T51" fmla="*/ 421 h 633"/>
                    <a:gd name="T52" fmla="*/ 190 w 338"/>
                    <a:gd name="T53" fmla="*/ 443 h 633"/>
                    <a:gd name="T54" fmla="*/ 180 w 338"/>
                    <a:gd name="T55" fmla="*/ 485 h 633"/>
                    <a:gd name="T56" fmla="*/ 169 w 338"/>
                    <a:gd name="T57" fmla="*/ 516 h 633"/>
                    <a:gd name="T58" fmla="*/ 158 w 338"/>
                    <a:gd name="T59" fmla="*/ 548 h 633"/>
                    <a:gd name="T60" fmla="*/ 137 w 338"/>
                    <a:gd name="T61" fmla="*/ 579 h 633"/>
                    <a:gd name="T62" fmla="*/ 95 w 338"/>
                    <a:gd name="T63" fmla="*/ 611 h 633"/>
                    <a:gd name="T64" fmla="*/ 64 w 338"/>
                    <a:gd name="T65" fmla="*/ 632 h 633"/>
                    <a:gd name="T66" fmla="*/ 32 w 338"/>
                    <a:gd name="T67" fmla="*/ 622 h 633"/>
                    <a:gd name="T68" fmla="*/ 11 w 338"/>
                    <a:gd name="T69" fmla="*/ 600 h 633"/>
                    <a:gd name="T70" fmla="*/ 0 w 338"/>
                    <a:gd name="T71" fmla="*/ 588 h 633"/>
                    <a:gd name="T72" fmla="*/ 0 w 338"/>
                    <a:gd name="T73" fmla="*/ 555 h 633"/>
                    <a:gd name="T74" fmla="*/ 3 w 338"/>
                    <a:gd name="T75" fmla="*/ 519 h 633"/>
                    <a:gd name="T76" fmla="*/ 15 w 338"/>
                    <a:gd name="T77" fmla="*/ 483 h 633"/>
                    <a:gd name="T78" fmla="*/ 24 w 338"/>
                    <a:gd name="T79" fmla="*/ 450 h 633"/>
                    <a:gd name="T80" fmla="*/ 66 w 338"/>
                    <a:gd name="T81" fmla="*/ 408 h 633"/>
                    <a:gd name="T82" fmla="*/ 90 w 338"/>
                    <a:gd name="T83" fmla="*/ 369 h 63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338" h="633">
                      <a:moveTo>
                        <a:pt x="90" y="369"/>
                      </a:moveTo>
                      <a:lnTo>
                        <a:pt x="111" y="321"/>
                      </a:lnTo>
                      <a:lnTo>
                        <a:pt x="90" y="240"/>
                      </a:lnTo>
                      <a:lnTo>
                        <a:pt x="64" y="190"/>
                      </a:lnTo>
                      <a:lnTo>
                        <a:pt x="54" y="132"/>
                      </a:lnTo>
                      <a:lnTo>
                        <a:pt x="57" y="96"/>
                      </a:lnTo>
                      <a:lnTo>
                        <a:pt x="63" y="75"/>
                      </a:lnTo>
                      <a:lnTo>
                        <a:pt x="74" y="42"/>
                      </a:lnTo>
                      <a:lnTo>
                        <a:pt x="111" y="18"/>
                      </a:lnTo>
                      <a:lnTo>
                        <a:pt x="148" y="0"/>
                      </a:lnTo>
                      <a:lnTo>
                        <a:pt x="180" y="0"/>
                      </a:lnTo>
                      <a:lnTo>
                        <a:pt x="211" y="11"/>
                      </a:lnTo>
                      <a:lnTo>
                        <a:pt x="232" y="42"/>
                      </a:lnTo>
                      <a:lnTo>
                        <a:pt x="243" y="64"/>
                      </a:lnTo>
                      <a:lnTo>
                        <a:pt x="274" y="95"/>
                      </a:lnTo>
                      <a:lnTo>
                        <a:pt x="295" y="127"/>
                      </a:lnTo>
                      <a:lnTo>
                        <a:pt x="327" y="158"/>
                      </a:lnTo>
                      <a:lnTo>
                        <a:pt x="337" y="190"/>
                      </a:lnTo>
                      <a:lnTo>
                        <a:pt x="337" y="221"/>
                      </a:lnTo>
                      <a:lnTo>
                        <a:pt x="327" y="243"/>
                      </a:lnTo>
                      <a:lnTo>
                        <a:pt x="316" y="274"/>
                      </a:lnTo>
                      <a:lnTo>
                        <a:pt x="295" y="306"/>
                      </a:lnTo>
                      <a:lnTo>
                        <a:pt x="274" y="337"/>
                      </a:lnTo>
                      <a:lnTo>
                        <a:pt x="243" y="358"/>
                      </a:lnTo>
                      <a:lnTo>
                        <a:pt x="232" y="390"/>
                      </a:lnTo>
                      <a:lnTo>
                        <a:pt x="211" y="421"/>
                      </a:lnTo>
                      <a:lnTo>
                        <a:pt x="190" y="443"/>
                      </a:lnTo>
                      <a:lnTo>
                        <a:pt x="180" y="485"/>
                      </a:lnTo>
                      <a:lnTo>
                        <a:pt x="169" y="516"/>
                      </a:lnTo>
                      <a:lnTo>
                        <a:pt x="158" y="548"/>
                      </a:lnTo>
                      <a:lnTo>
                        <a:pt x="137" y="579"/>
                      </a:lnTo>
                      <a:lnTo>
                        <a:pt x="95" y="611"/>
                      </a:lnTo>
                      <a:lnTo>
                        <a:pt x="64" y="632"/>
                      </a:lnTo>
                      <a:lnTo>
                        <a:pt x="32" y="622"/>
                      </a:lnTo>
                      <a:lnTo>
                        <a:pt x="11" y="600"/>
                      </a:lnTo>
                      <a:lnTo>
                        <a:pt x="0" y="588"/>
                      </a:lnTo>
                      <a:lnTo>
                        <a:pt x="0" y="555"/>
                      </a:lnTo>
                      <a:lnTo>
                        <a:pt x="3" y="519"/>
                      </a:lnTo>
                      <a:lnTo>
                        <a:pt x="15" y="483"/>
                      </a:lnTo>
                      <a:lnTo>
                        <a:pt x="24" y="450"/>
                      </a:lnTo>
                      <a:lnTo>
                        <a:pt x="66" y="408"/>
                      </a:lnTo>
                      <a:lnTo>
                        <a:pt x="90" y="369"/>
                      </a:lnTo>
                    </a:path>
                  </a:pathLst>
                </a:custGeom>
                <a:solidFill>
                  <a:srgbClr val="F8F8F8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63" name="Oval 9"/>
                <p:cNvSpPr>
                  <a:spLocks noChangeArrowheads="1"/>
                </p:cNvSpPr>
                <p:nvPr/>
              </p:nvSpPr>
              <p:spPr bwMode="auto">
                <a:xfrm rot="705000">
                  <a:off x="5403" y="3359"/>
                  <a:ext cx="100" cy="196"/>
                </a:xfrm>
                <a:prstGeom prst="ellipse">
                  <a:avLst/>
                </a:prstGeom>
                <a:solidFill>
                  <a:srgbClr val="F8F8F8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>
                    <a:latin typeface="Times New Roman" pitchFamily="18" charset="0"/>
                  </a:endParaRPr>
                </a:p>
              </p:txBody>
            </p:sp>
            <p:sp>
              <p:nvSpPr>
                <p:cNvPr id="6164" name="Freeform 10"/>
                <p:cNvSpPr>
                  <a:spLocks/>
                </p:cNvSpPr>
                <p:nvPr/>
              </p:nvSpPr>
              <p:spPr bwMode="auto">
                <a:xfrm>
                  <a:off x="5514" y="3432"/>
                  <a:ext cx="54" cy="135"/>
                </a:xfrm>
                <a:custGeom>
                  <a:avLst/>
                  <a:gdLst>
                    <a:gd name="T0" fmla="*/ 6 w 54"/>
                    <a:gd name="T1" fmla="*/ 11 h 135"/>
                    <a:gd name="T2" fmla="*/ 3 w 54"/>
                    <a:gd name="T3" fmla="*/ 37 h 135"/>
                    <a:gd name="T4" fmla="*/ 0 w 54"/>
                    <a:gd name="T5" fmla="*/ 63 h 135"/>
                    <a:gd name="T6" fmla="*/ 0 w 54"/>
                    <a:gd name="T7" fmla="*/ 86 h 135"/>
                    <a:gd name="T8" fmla="*/ 6 w 54"/>
                    <a:gd name="T9" fmla="*/ 108 h 135"/>
                    <a:gd name="T10" fmla="*/ 26 w 54"/>
                    <a:gd name="T11" fmla="*/ 134 h 135"/>
                    <a:gd name="T12" fmla="*/ 45 w 54"/>
                    <a:gd name="T13" fmla="*/ 115 h 135"/>
                    <a:gd name="T14" fmla="*/ 53 w 54"/>
                    <a:gd name="T15" fmla="*/ 67 h 135"/>
                    <a:gd name="T16" fmla="*/ 50 w 54"/>
                    <a:gd name="T17" fmla="*/ 40 h 135"/>
                    <a:gd name="T18" fmla="*/ 42 w 54"/>
                    <a:gd name="T19" fmla="*/ 18 h 135"/>
                    <a:gd name="T20" fmla="*/ 20 w 54"/>
                    <a:gd name="T21" fmla="*/ 0 h 135"/>
                    <a:gd name="T22" fmla="*/ 6 w 54"/>
                    <a:gd name="T23" fmla="*/ 11 h 13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4" h="135">
                      <a:moveTo>
                        <a:pt x="6" y="11"/>
                      </a:moveTo>
                      <a:lnTo>
                        <a:pt x="3" y="37"/>
                      </a:lnTo>
                      <a:lnTo>
                        <a:pt x="0" y="63"/>
                      </a:lnTo>
                      <a:lnTo>
                        <a:pt x="0" y="86"/>
                      </a:lnTo>
                      <a:lnTo>
                        <a:pt x="6" y="108"/>
                      </a:lnTo>
                      <a:lnTo>
                        <a:pt x="26" y="134"/>
                      </a:lnTo>
                      <a:lnTo>
                        <a:pt x="45" y="115"/>
                      </a:lnTo>
                      <a:lnTo>
                        <a:pt x="53" y="67"/>
                      </a:lnTo>
                      <a:lnTo>
                        <a:pt x="50" y="40"/>
                      </a:lnTo>
                      <a:lnTo>
                        <a:pt x="42" y="18"/>
                      </a:lnTo>
                      <a:lnTo>
                        <a:pt x="20" y="0"/>
                      </a:lnTo>
                      <a:lnTo>
                        <a:pt x="6" y="11"/>
                      </a:lnTo>
                    </a:path>
                  </a:pathLst>
                </a:custGeom>
                <a:solidFill>
                  <a:srgbClr val="F8F8F8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65" name="Freeform 11"/>
                <p:cNvSpPr>
                  <a:spLocks/>
                </p:cNvSpPr>
                <p:nvPr/>
              </p:nvSpPr>
              <p:spPr bwMode="auto">
                <a:xfrm>
                  <a:off x="5562" y="3506"/>
                  <a:ext cx="58" cy="107"/>
                </a:xfrm>
                <a:custGeom>
                  <a:avLst/>
                  <a:gdLst>
                    <a:gd name="T0" fmla="*/ 19 w 58"/>
                    <a:gd name="T1" fmla="*/ 6 h 107"/>
                    <a:gd name="T2" fmla="*/ 11 w 58"/>
                    <a:gd name="T3" fmla="*/ 26 h 107"/>
                    <a:gd name="T4" fmla="*/ 4 w 58"/>
                    <a:gd name="T5" fmla="*/ 46 h 107"/>
                    <a:gd name="T6" fmla="*/ 0 w 58"/>
                    <a:gd name="T7" fmla="*/ 63 h 107"/>
                    <a:gd name="T8" fmla="*/ 2 w 58"/>
                    <a:gd name="T9" fmla="*/ 82 h 107"/>
                    <a:gd name="T10" fmla="*/ 18 w 58"/>
                    <a:gd name="T11" fmla="*/ 106 h 107"/>
                    <a:gd name="T12" fmla="*/ 39 w 58"/>
                    <a:gd name="T13" fmla="*/ 95 h 107"/>
                    <a:gd name="T14" fmla="*/ 55 w 58"/>
                    <a:gd name="T15" fmla="*/ 60 h 107"/>
                    <a:gd name="T16" fmla="*/ 57 w 58"/>
                    <a:gd name="T17" fmla="*/ 37 h 107"/>
                    <a:gd name="T18" fmla="*/ 53 w 58"/>
                    <a:gd name="T19" fmla="*/ 19 h 107"/>
                    <a:gd name="T20" fmla="*/ 34 w 58"/>
                    <a:gd name="T21" fmla="*/ 0 h 107"/>
                    <a:gd name="T22" fmla="*/ 19 w 58"/>
                    <a:gd name="T23" fmla="*/ 6 h 10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8" h="107">
                      <a:moveTo>
                        <a:pt x="19" y="6"/>
                      </a:moveTo>
                      <a:lnTo>
                        <a:pt x="11" y="26"/>
                      </a:lnTo>
                      <a:lnTo>
                        <a:pt x="4" y="46"/>
                      </a:lnTo>
                      <a:lnTo>
                        <a:pt x="0" y="63"/>
                      </a:lnTo>
                      <a:lnTo>
                        <a:pt x="2" y="82"/>
                      </a:lnTo>
                      <a:lnTo>
                        <a:pt x="18" y="106"/>
                      </a:lnTo>
                      <a:lnTo>
                        <a:pt x="39" y="95"/>
                      </a:lnTo>
                      <a:lnTo>
                        <a:pt x="55" y="60"/>
                      </a:lnTo>
                      <a:lnTo>
                        <a:pt x="57" y="37"/>
                      </a:lnTo>
                      <a:lnTo>
                        <a:pt x="53" y="19"/>
                      </a:lnTo>
                      <a:lnTo>
                        <a:pt x="34" y="0"/>
                      </a:lnTo>
                      <a:lnTo>
                        <a:pt x="19" y="6"/>
                      </a:lnTo>
                    </a:path>
                  </a:pathLst>
                </a:custGeom>
                <a:solidFill>
                  <a:srgbClr val="F8F8F8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66" name="Freeform 12"/>
                <p:cNvSpPr>
                  <a:spLocks/>
                </p:cNvSpPr>
                <p:nvPr/>
              </p:nvSpPr>
              <p:spPr bwMode="auto">
                <a:xfrm>
                  <a:off x="5634" y="3642"/>
                  <a:ext cx="48" cy="83"/>
                </a:xfrm>
                <a:custGeom>
                  <a:avLst/>
                  <a:gdLst>
                    <a:gd name="T0" fmla="*/ 15 w 48"/>
                    <a:gd name="T1" fmla="*/ 4 h 83"/>
                    <a:gd name="T2" fmla="*/ 9 w 48"/>
                    <a:gd name="T3" fmla="*/ 20 h 83"/>
                    <a:gd name="T4" fmla="*/ 3 w 48"/>
                    <a:gd name="T5" fmla="*/ 35 h 83"/>
                    <a:gd name="T6" fmla="*/ 0 w 48"/>
                    <a:gd name="T7" fmla="*/ 48 h 83"/>
                    <a:gd name="T8" fmla="*/ 1 w 48"/>
                    <a:gd name="T9" fmla="*/ 63 h 83"/>
                    <a:gd name="T10" fmla="*/ 14 w 48"/>
                    <a:gd name="T11" fmla="*/ 82 h 83"/>
                    <a:gd name="T12" fmla="*/ 32 w 48"/>
                    <a:gd name="T13" fmla="*/ 73 h 83"/>
                    <a:gd name="T14" fmla="*/ 45 w 48"/>
                    <a:gd name="T15" fmla="*/ 46 h 83"/>
                    <a:gd name="T16" fmla="*/ 47 w 48"/>
                    <a:gd name="T17" fmla="*/ 28 h 83"/>
                    <a:gd name="T18" fmla="*/ 43 w 48"/>
                    <a:gd name="T19" fmla="*/ 14 h 83"/>
                    <a:gd name="T20" fmla="*/ 28 w 48"/>
                    <a:gd name="T21" fmla="*/ 0 h 83"/>
                    <a:gd name="T22" fmla="*/ 15 w 48"/>
                    <a:gd name="T23" fmla="*/ 4 h 8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8" h="83">
                      <a:moveTo>
                        <a:pt x="15" y="4"/>
                      </a:moveTo>
                      <a:lnTo>
                        <a:pt x="9" y="20"/>
                      </a:lnTo>
                      <a:lnTo>
                        <a:pt x="3" y="35"/>
                      </a:lnTo>
                      <a:lnTo>
                        <a:pt x="0" y="48"/>
                      </a:lnTo>
                      <a:lnTo>
                        <a:pt x="1" y="63"/>
                      </a:lnTo>
                      <a:lnTo>
                        <a:pt x="14" y="82"/>
                      </a:lnTo>
                      <a:lnTo>
                        <a:pt x="32" y="73"/>
                      </a:lnTo>
                      <a:lnTo>
                        <a:pt x="45" y="46"/>
                      </a:lnTo>
                      <a:lnTo>
                        <a:pt x="47" y="28"/>
                      </a:lnTo>
                      <a:lnTo>
                        <a:pt x="43" y="14"/>
                      </a:lnTo>
                      <a:lnTo>
                        <a:pt x="28" y="0"/>
                      </a:lnTo>
                      <a:lnTo>
                        <a:pt x="15" y="4"/>
                      </a:lnTo>
                    </a:path>
                  </a:pathLst>
                </a:custGeom>
                <a:solidFill>
                  <a:srgbClr val="F8F8F8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67" name="Freeform 13"/>
                <p:cNvSpPr>
                  <a:spLocks/>
                </p:cNvSpPr>
                <p:nvPr/>
              </p:nvSpPr>
              <p:spPr bwMode="auto">
                <a:xfrm>
                  <a:off x="5599" y="3580"/>
                  <a:ext cx="56" cy="93"/>
                </a:xfrm>
                <a:custGeom>
                  <a:avLst/>
                  <a:gdLst>
                    <a:gd name="T0" fmla="*/ 18 w 56"/>
                    <a:gd name="T1" fmla="*/ 5 h 93"/>
                    <a:gd name="T2" fmla="*/ 10 w 56"/>
                    <a:gd name="T3" fmla="*/ 22 h 93"/>
                    <a:gd name="T4" fmla="*/ 3 w 56"/>
                    <a:gd name="T5" fmla="*/ 39 h 93"/>
                    <a:gd name="T6" fmla="*/ 0 w 56"/>
                    <a:gd name="T7" fmla="*/ 54 h 93"/>
                    <a:gd name="T8" fmla="*/ 1 w 56"/>
                    <a:gd name="T9" fmla="*/ 71 h 93"/>
                    <a:gd name="T10" fmla="*/ 17 w 56"/>
                    <a:gd name="T11" fmla="*/ 92 h 93"/>
                    <a:gd name="T12" fmla="*/ 37 w 56"/>
                    <a:gd name="T13" fmla="*/ 82 h 93"/>
                    <a:gd name="T14" fmla="*/ 53 w 56"/>
                    <a:gd name="T15" fmla="*/ 52 h 93"/>
                    <a:gd name="T16" fmla="*/ 55 w 56"/>
                    <a:gd name="T17" fmla="*/ 32 h 93"/>
                    <a:gd name="T18" fmla="*/ 51 w 56"/>
                    <a:gd name="T19" fmla="*/ 16 h 93"/>
                    <a:gd name="T20" fmla="*/ 32 w 56"/>
                    <a:gd name="T21" fmla="*/ 0 h 93"/>
                    <a:gd name="T22" fmla="*/ 18 w 56"/>
                    <a:gd name="T23" fmla="*/ 5 h 9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6" h="93">
                      <a:moveTo>
                        <a:pt x="18" y="5"/>
                      </a:moveTo>
                      <a:lnTo>
                        <a:pt x="10" y="22"/>
                      </a:lnTo>
                      <a:lnTo>
                        <a:pt x="3" y="39"/>
                      </a:lnTo>
                      <a:lnTo>
                        <a:pt x="0" y="54"/>
                      </a:lnTo>
                      <a:lnTo>
                        <a:pt x="1" y="71"/>
                      </a:lnTo>
                      <a:lnTo>
                        <a:pt x="17" y="92"/>
                      </a:lnTo>
                      <a:lnTo>
                        <a:pt x="37" y="82"/>
                      </a:lnTo>
                      <a:lnTo>
                        <a:pt x="53" y="52"/>
                      </a:lnTo>
                      <a:lnTo>
                        <a:pt x="55" y="32"/>
                      </a:lnTo>
                      <a:lnTo>
                        <a:pt x="51" y="16"/>
                      </a:lnTo>
                      <a:lnTo>
                        <a:pt x="32" y="0"/>
                      </a:lnTo>
                      <a:lnTo>
                        <a:pt x="18" y="5"/>
                      </a:lnTo>
                    </a:path>
                  </a:pathLst>
                </a:custGeom>
                <a:solidFill>
                  <a:srgbClr val="F8F8F8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155" name="Group 14"/>
              <p:cNvGrpSpPr>
                <a:grpSpLocks/>
              </p:cNvGrpSpPr>
              <p:nvPr/>
            </p:nvGrpSpPr>
            <p:grpSpPr bwMode="auto">
              <a:xfrm>
                <a:off x="5297" y="3348"/>
                <a:ext cx="381" cy="841"/>
                <a:chOff x="5297" y="3348"/>
                <a:chExt cx="381" cy="841"/>
              </a:xfrm>
            </p:grpSpPr>
            <p:sp>
              <p:nvSpPr>
                <p:cNvPr id="6156" name="Freeform 15"/>
                <p:cNvSpPr>
                  <a:spLocks/>
                </p:cNvSpPr>
                <p:nvPr/>
              </p:nvSpPr>
              <p:spPr bwMode="auto">
                <a:xfrm>
                  <a:off x="5297" y="3556"/>
                  <a:ext cx="338" cy="633"/>
                </a:xfrm>
                <a:custGeom>
                  <a:avLst/>
                  <a:gdLst>
                    <a:gd name="T0" fmla="*/ 90 w 338"/>
                    <a:gd name="T1" fmla="*/ 369 h 633"/>
                    <a:gd name="T2" fmla="*/ 111 w 338"/>
                    <a:gd name="T3" fmla="*/ 321 h 633"/>
                    <a:gd name="T4" fmla="*/ 90 w 338"/>
                    <a:gd name="T5" fmla="*/ 240 h 633"/>
                    <a:gd name="T6" fmla="*/ 64 w 338"/>
                    <a:gd name="T7" fmla="*/ 190 h 633"/>
                    <a:gd name="T8" fmla="*/ 54 w 338"/>
                    <a:gd name="T9" fmla="*/ 132 h 633"/>
                    <a:gd name="T10" fmla="*/ 57 w 338"/>
                    <a:gd name="T11" fmla="*/ 96 h 633"/>
                    <a:gd name="T12" fmla="*/ 63 w 338"/>
                    <a:gd name="T13" fmla="*/ 75 h 633"/>
                    <a:gd name="T14" fmla="*/ 74 w 338"/>
                    <a:gd name="T15" fmla="*/ 42 h 633"/>
                    <a:gd name="T16" fmla="*/ 111 w 338"/>
                    <a:gd name="T17" fmla="*/ 18 h 633"/>
                    <a:gd name="T18" fmla="*/ 148 w 338"/>
                    <a:gd name="T19" fmla="*/ 0 h 633"/>
                    <a:gd name="T20" fmla="*/ 180 w 338"/>
                    <a:gd name="T21" fmla="*/ 0 h 633"/>
                    <a:gd name="T22" fmla="*/ 211 w 338"/>
                    <a:gd name="T23" fmla="*/ 11 h 633"/>
                    <a:gd name="T24" fmla="*/ 232 w 338"/>
                    <a:gd name="T25" fmla="*/ 42 h 633"/>
                    <a:gd name="T26" fmla="*/ 243 w 338"/>
                    <a:gd name="T27" fmla="*/ 64 h 633"/>
                    <a:gd name="T28" fmla="*/ 274 w 338"/>
                    <a:gd name="T29" fmla="*/ 95 h 633"/>
                    <a:gd name="T30" fmla="*/ 295 w 338"/>
                    <a:gd name="T31" fmla="*/ 127 h 633"/>
                    <a:gd name="T32" fmla="*/ 327 w 338"/>
                    <a:gd name="T33" fmla="*/ 158 h 633"/>
                    <a:gd name="T34" fmla="*/ 337 w 338"/>
                    <a:gd name="T35" fmla="*/ 190 h 633"/>
                    <a:gd name="T36" fmla="*/ 337 w 338"/>
                    <a:gd name="T37" fmla="*/ 221 h 633"/>
                    <a:gd name="T38" fmla="*/ 327 w 338"/>
                    <a:gd name="T39" fmla="*/ 243 h 633"/>
                    <a:gd name="T40" fmla="*/ 316 w 338"/>
                    <a:gd name="T41" fmla="*/ 274 h 633"/>
                    <a:gd name="T42" fmla="*/ 295 w 338"/>
                    <a:gd name="T43" fmla="*/ 306 h 633"/>
                    <a:gd name="T44" fmla="*/ 274 w 338"/>
                    <a:gd name="T45" fmla="*/ 337 h 633"/>
                    <a:gd name="T46" fmla="*/ 243 w 338"/>
                    <a:gd name="T47" fmla="*/ 358 h 633"/>
                    <a:gd name="T48" fmla="*/ 232 w 338"/>
                    <a:gd name="T49" fmla="*/ 390 h 633"/>
                    <a:gd name="T50" fmla="*/ 211 w 338"/>
                    <a:gd name="T51" fmla="*/ 421 h 633"/>
                    <a:gd name="T52" fmla="*/ 190 w 338"/>
                    <a:gd name="T53" fmla="*/ 443 h 633"/>
                    <a:gd name="T54" fmla="*/ 180 w 338"/>
                    <a:gd name="T55" fmla="*/ 485 h 633"/>
                    <a:gd name="T56" fmla="*/ 169 w 338"/>
                    <a:gd name="T57" fmla="*/ 516 h 633"/>
                    <a:gd name="T58" fmla="*/ 158 w 338"/>
                    <a:gd name="T59" fmla="*/ 548 h 633"/>
                    <a:gd name="T60" fmla="*/ 137 w 338"/>
                    <a:gd name="T61" fmla="*/ 579 h 633"/>
                    <a:gd name="T62" fmla="*/ 95 w 338"/>
                    <a:gd name="T63" fmla="*/ 611 h 633"/>
                    <a:gd name="T64" fmla="*/ 64 w 338"/>
                    <a:gd name="T65" fmla="*/ 632 h 633"/>
                    <a:gd name="T66" fmla="*/ 32 w 338"/>
                    <a:gd name="T67" fmla="*/ 622 h 633"/>
                    <a:gd name="T68" fmla="*/ 11 w 338"/>
                    <a:gd name="T69" fmla="*/ 600 h 633"/>
                    <a:gd name="T70" fmla="*/ 0 w 338"/>
                    <a:gd name="T71" fmla="*/ 588 h 633"/>
                    <a:gd name="T72" fmla="*/ 0 w 338"/>
                    <a:gd name="T73" fmla="*/ 555 h 633"/>
                    <a:gd name="T74" fmla="*/ 3 w 338"/>
                    <a:gd name="T75" fmla="*/ 519 h 633"/>
                    <a:gd name="T76" fmla="*/ 15 w 338"/>
                    <a:gd name="T77" fmla="*/ 483 h 633"/>
                    <a:gd name="T78" fmla="*/ 24 w 338"/>
                    <a:gd name="T79" fmla="*/ 450 h 633"/>
                    <a:gd name="T80" fmla="*/ 66 w 338"/>
                    <a:gd name="T81" fmla="*/ 408 h 633"/>
                    <a:gd name="T82" fmla="*/ 90 w 338"/>
                    <a:gd name="T83" fmla="*/ 369 h 63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338" h="633">
                      <a:moveTo>
                        <a:pt x="90" y="369"/>
                      </a:moveTo>
                      <a:lnTo>
                        <a:pt x="111" y="321"/>
                      </a:lnTo>
                      <a:lnTo>
                        <a:pt x="90" y="240"/>
                      </a:lnTo>
                      <a:lnTo>
                        <a:pt x="64" y="190"/>
                      </a:lnTo>
                      <a:lnTo>
                        <a:pt x="54" y="132"/>
                      </a:lnTo>
                      <a:lnTo>
                        <a:pt x="57" y="96"/>
                      </a:lnTo>
                      <a:lnTo>
                        <a:pt x="63" y="75"/>
                      </a:lnTo>
                      <a:lnTo>
                        <a:pt x="74" y="42"/>
                      </a:lnTo>
                      <a:lnTo>
                        <a:pt x="111" y="18"/>
                      </a:lnTo>
                      <a:lnTo>
                        <a:pt x="148" y="0"/>
                      </a:lnTo>
                      <a:lnTo>
                        <a:pt x="180" y="0"/>
                      </a:lnTo>
                      <a:lnTo>
                        <a:pt x="211" y="11"/>
                      </a:lnTo>
                      <a:lnTo>
                        <a:pt x="232" y="42"/>
                      </a:lnTo>
                      <a:lnTo>
                        <a:pt x="243" y="64"/>
                      </a:lnTo>
                      <a:lnTo>
                        <a:pt x="274" y="95"/>
                      </a:lnTo>
                      <a:lnTo>
                        <a:pt x="295" y="127"/>
                      </a:lnTo>
                      <a:lnTo>
                        <a:pt x="327" y="158"/>
                      </a:lnTo>
                      <a:lnTo>
                        <a:pt x="337" y="190"/>
                      </a:lnTo>
                      <a:lnTo>
                        <a:pt x="337" y="221"/>
                      </a:lnTo>
                      <a:lnTo>
                        <a:pt x="327" y="243"/>
                      </a:lnTo>
                      <a:lnTo>
                        <a:pt x="316" y="274"/>
                      </a:lnTo>
                      <a:lnTo>
                        <a:pt x="295" y="306"/>
                      </a:lnTo>
                      <a:lnTo>
                        <a:pt x="274" y="337"/>
                      </a:lnTo>
                      <a:lnTo>
                        <a:pt x="243" y="358"/>
                      </a:lnTo>
                      <a:lnTo>
                        <a:pt x="232" y="390"/>
                      </a:lnTo>
                      <a:lnTo>
                        <a:pt x="211" y="421"/>
                      </a:lnTo>
                      <a:lnTo>
                        <a:pt x="190" y="443"/>
                      </a:lnTo>
                      <a:lnTo>
                        <a:pt x="180" y="485"/>
                      </a:lnTo>
                      <a:lnTo>
                        <a:pt x="169" y="516"/>
                      </a:lnTo>
                      <a:lnTo>
                        <a:pt x="158" y="548"/>
                      </a:lnTo>
                      <a:lnTo>
                        <a:pt x="137" y="579"/>
                      </a:lnTo>
                      <a:lnTo>
                        <a:pt x="95" y="611"/>
                      </a:lnTo>
                      <a:lnTo>
                        <a:pt x="64" y="632"/>
                      </a:lnTo>
                      <a:lnTo>
                        <a:pt x="32" y="622"/>
                      </a:lnTo>
                      <a:lnTo>
                        <a:pt x="11" y="600"/>
                      </a:lnTo>
                      <a:lnTo>
                        <a:pt x="0" y="588"/>
                      </a:lnTo>
                      <a:lnTo>
                        <a:pt x="0" y="555"/>
                      </a:lnTo>
                      <a:lnTo>
                        <a:pt x="3" y="519"/>
                      </a:lnTo>
                      <a:lnTo>
                        <a:pt x="15" y="483"/>
                      </a:lnTo>
                      <a:lnTo>
                        <a:pt x="24" y="450"/>
                      </a:lnTo>
                      <a:lnTo>
                        <a:pt x="66" y="408"/>
                      </a:lnTo>
                      <a:lnTo>
                        <a:pt x="90" y="369"/>
                      </a:lnTo>
                    </a:path>
                  </a:pathLst>
                </a:custGeom>
                <a:solidFill>
                  <a:srgbClr val="393939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57" name="Oval 16"/>
                <p:cNvSpPr>
                  <a:spLocks noChangeArrowheads="1"/>
                </p:cNvSpPr>
                <p:nvPr/>
              </p:nvSpPr>
              <p:spPr bwMode="auto">
                <a:xfrm rot="705000">
                  <a:off x="5399" y="3348"/>
                  <a:ext cx="100" cy="196"/>
                </a:xfrm>
                <a:prstGeom prst="ellipse">
                  <a:avLst/>
                </a:prstGeom>
                <a:solidFill>
                  <a:srgbClr val="393939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ru-RU" altLang="ru-RU">
                    <a:latin typeface="Times New Roman" pitchFamily="18" charset="0"/>
                  </a:endParaRPr>
                </a:p>
              </p:txBody>
            </p:sp>
            <p:sp>
              <p:nvSpPr>
                <p:cNvPr id="6158" name="Freeform 17"/>
                <p:cNvSpPr>
                  <a:spLocks/>
                </p:cNvSpPr>
                <p:nvPr/>
              </p:nvSpPr>
              <p:spPr bwMode="auto">
                <a:xfrm>
                  <a:off x="5510" y="3421"/>
                  <a:ext cx="54" cy="135"/>
                </a:xfrm>
                <a:custGeom>
                  <a:avLst/>
                  <a:gdLst>
                    <a:gd name="T0" fmla="*/ 6 w 54"/>
                    <a:gd name="T1" fmla="*/ 11 h 135"/>
                    <a:gd name="T2" fmla="*/ 3 w 54"/>
                    <a:gd name="T3" fmla="*/ 37 h 135"/>
                    <a:gd name="T4" fmla="*/ 0 w 54"/>
                    <a:gd name="T5" fmla="*/ 63 h 135"/>
                    <a:gd name="T6" fmla="*/ 0 w 54"/>
                    <a:gd name="T7" fmla="*/ 86 h 135"/>
                    <a:gd name="T8" fmla="*/ 6 w 54"/>
                    <a:gd name="T9" fmla="*/ 108 h 135"/>
                    <a:gd name="T10" fmla="*/ 26 w 54"/>
                    <a:gd name="T11" fmla="*/ 134 h 135"/>
                    <a:gd name="T12" fmla="*/ 45 w 54"/>
                    <a:gd name="T13" fmla="*/ 115 h 135"/>
                    <a:gd name="T14" fmla="*/ 53 w 54"/>
                    <a:gd name="T15" fmla="*/ 67 h 135"/>
                    <a:gd name="T16" fmla="*/ 50 w 54"/>
                    <a:gd name="T17" fmla="*/ 40 h 135"/>
                    <a:gd name="T18" fmla="*/ 42 w 54"/>
                    <a:gd name="T19" fmla="*/ 18 h 135"/>
                    <a:gd name="T20" fmla="*/ 20 w 54"/>
                    <a:gd name="T21" fmla="*/ 0 h 135"/>
                    <a:gd name="T22" fmla="*/ 6 w 54"/>
                    <a:gd name="T23" fmla="*/ 11 h 13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4" h="135">
                      <a:moveTo>
                        <a:pt x="6" y="11"/>
                      </a:moveTo>
                      <a:lnTo>
                        <a:pt x="3" y="37"/>
                      </a:lnTo>
                      <a:lnTo>
                        <a:pt x="0" y="63"/>
                      </a:lnTo>
                      <a:lnTo>
                        <a:pt x="0" y="86"/>
                      </a:lnTo>
                      <a:lnTo>
                        <a:pt x="6" y="108"/>
                      </a:lnTo>
                      <a:lnTo>
                        <a:pt x="26" y="134"/>
                      </a:lnTo>
                      <a:lnTo>
                        <a:pt x="45" y="115"/>
                      </a:lnTo>
                      <a:lnTo>
                        <a:pt x="53" y="67"/>
                      </a:lnTo>
                      <a:lnTo>
                        <a:pt x="50" y="40"/>
                      </a:lnTo>
                      <a:lnTo>
                        <a:pt x="42" y="18"/>
                      </a:lnTo>
                      <a:lnTo>
                        <a:pt x="20" y="0"/>
                      </a:lnTo>
                      <a:lnTo>
                        <a:pt x="6" y="11"/>
                      </a:lnTo>
                    </a:path>
                  </a:pathLst>
                </a:custGeom>
                <a:solidFill>
                  <a:srgbClr val="393939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59" name="Freeform 18"/>
                <p:cNvSpPr>
                  <a:spLocks/>
                </p:cNvSpPr>
                <p:nvPr/>
              </p:nvSpPr>
              <p:spPr bwMode="auto">
                <a:xfrm>
                  <a:off x="5558" y="3495"/>
                  <a:ext cx="58" cy="107"/>
                </a:xfrm>
                <a:custGeom>
                  <a:avLst/>
                  <a:gdLst>
                    <a:gd name="T0" fmla="*/ 19 w 58"/>
                    <a:gd name="T1" fmla="*/ 6 h 107"/>
                    <a:gd name="T2" fmla="*/ 11 w 58"/>
                    <a:gd name="T3" fmla="*/ 26 h 107"/>
                    <a:gd name="T4" fmla="*/ 4 w 58"/>
                    <a:gd name="T5" fmla="*/ 46 h 107"/>
                    <a:gd name="T6" fmla="*/ 0 w 58"/>
                    <a:gd name="T7" fmla="*/ 63 h 107"/>
                    <a:gd name="T8" fmla="*/ 2 w 58"/>
                    <a:gd name="T9" fmla="*/ 82 h 107"/>
                    <a:gd name="T10" fmla="*/ 18 w 58"/>
                    <a:gd name="T11" fmla="*/ 106 h 107"/>
                    <a:gd name="T12" fmla="*/ 39 w 58"/>
                    <a:gd name="T13" fmla="*/ 95 h 107"/>
                    <a:gd name="T14" fmla="*/ 55 w 58"/>
                    <a:gd name="T15" fmla="*/ 60 h 107"/>
                    <a:gd name="T16" fmla="*/ 57 w 58"/>
                    <a:gd name="T17" fmla="*/ 37 h 107"/>
                    <a:gd name="T18" fmla="*/ 53 w 58"/>
                    <a:gd name="T19" fmla="*/ 19 h 107"/>
                    <a:gd name="T20" fmla="*/ 34 w 58"/>
                    <a:gd name="T21" fmla="*/ 0 h 107"/>
                    <a:gd name="T22" fmla="*/ 19 w 58"/>
                    <a:gd name="T23" fmla="*/ 6 h 10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8" h="107">
                      <a:moveTo>
                        <a:pt x="19" y="6"/>
                      </a:moveTo>
                      <a:lnTo>
                        <a:pt x="11" y="26"/>
                      </a:lnTo>
                      <a:lnTo>
                        <a:pt x="4" y="46"/>
                      </a:lnTo>
                      <a:lnTo>
                        <a:pt x="0" y="63"/>
                      </a:lnTo>
                      <a:lnTo>
                        <a:pt x="2" y="82"/>
                      </a:lnTo>
                      <a:lnTo>
                        <a:pt x="18" y="106"/>
                      </a:lnTo>
                      <a:lnTo>
                        <a:pt x="39" y="95"/>
                      </a:lnTo>
                      <a:lnTo>
                        <a:pt x="55" y="60"/>
                      </a:lnTo>
                      <a:lnTo>
                        <a:pt x="57" y="37"/>
                      </a:lnTo>
                      <a:lnTo>
                        <a:pt x="53" y="19"/>
                      </a:lnTo>
                      <a:lnTo>
                        <a:pt x="34" y="0"/>
                      </a:lnTo>
                      <a:lnTo>
                        <a:pt x="19" y="6"/>
                      </a:lnTo>
                    </a:path>
                  </a:pathLst>
                </a:custGeom>
                <a:solidFill>
                  <a:srgbClr val="393939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60" name="Freeform 19"/>
                <p:cNvSpPr>
                  <a:spLocks/>
                </p:cNvSpPr>
                <p:nvPr/>
              </p:nvSpPr>
              <p:spPr bwMode="auto">
                <a:xfrm>
                  <a:off x="5630" y="3631"/>
                  <a:ext cx="48" cy="83"/>
                </a:xfrm>
                <a:custGeom>
                  <a:avLst/>
                  <a:gdLst>
                    <a:gd name="T0" fmla="*/ 15 w 48"/>
                    <a:gd name="T1" fmla="*/ 4 h 83"/>
                    <a:gd name="T2" fmla="*/ 9 w 48"/>
                    <a:gd name="T3" fmla="*/ 20 h 83"/>
                    <a:gd name="T4" fmla="*/ 3 w 48"/>
                    <a:gd name="T5" fmla="*/ 35 h 83"/>
                    <a:gd name="T6" fmla="*/ 0 w 48"/>
                    <a:gd name="T7" fmla="*/ 48 h 83"/>
                    <a:gd name="T8" fmla="*/ 1 w 48"/>
                    <a:gd name="T9" fmla="*/ 63 h 83"/>
                    <a:gd name="T10" fmla="*/ 14 w 48"/>
                    <a:gd name="T11" fmla="*/ 82 h 83"/>
                    <a:gd name="T12" fmla="*/ 32 w 48"/>
                    <a:gd name="T13" fmla="*/ 73 h 83"/>
                    <a:gd name="T14" fmla="*/ 45 w 48"/>
                    <a:gd name="T15" fmla="*/ 46 h 83"/>
                    <a:gd name="T16" fmla="*/ 47 w 48"/>
                    <a:gd name="T17" fmla="*/ 28 h 83"/>
                    <a:gd name="T18" fmla="*/ 43 w 48"/>
                    <a:gd name="T19" fmla="*/ 14 h 83"/>
                    <a:gd name="T20" fmla="*/ 28 w 48"/>
                    <a:gd name="T21" fmla="*/ 0 h 83"/>
                    <a:gd name="T22" fmla="*/ 15 w 48"/>
                    <a:gd name="T23" fmla="*/ 4 h 8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8" h="83">
                      <a:moveTo>
                        <a:pt x="15" y="4"/>
                      </a:moveTo>
                      <a:lnTo>
                        <a:pt x="9" y="20"/>
                      </a:lnTo>
                      <a:lnTo>
                        <a:pt x="3" y="35"/>
                      </a:lnTo>
                      <a:lnTo>
                        <a:pt x="0" y="48"/>
                      </a:lnTo>
                      <a:lnTo>
                        <a:pt x="1" y="63"/>
                      </a:lnTo>
                      <a:lnTo>
                        <a:pt x="14" y="82"/>
                      </a:lnTo>
                      <a:lnTo>
                        <a:pt x="32" y="73"/>
                      </a:lnTo>
                      <a:lnTo>
                        <a:pt x="45" y="46"/>
                      </a:lnTo>
                      <a:lnTo>
                        <a:pt x="47" y="28"/>
                      </a:lnTo>
                      <a:lnTo>
                        <a:pt x="43" y="14"/>
                      </a:lnTo>
                      <a:lnTo>
                        <a:pt x="28" y="0"/>
                      </a:lnTo>
                      <a:lnTo>
                        <a:pt x="15" y="4"/>
                      </a:lnTo>
                    </a:path>
                  </a:pathLst>
                </a:custGeom>
                <a:solidFill>
                  <a:srgbClr val="393939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61" name="Freeform 20"/>
                <p:cNvSpPr>
                  <a:spLocks/>
                </p:cNvSpPr>
                <p:nvPr/>
              </p:nvSpPr>
              <p:spPr bwMode="auto">
                <a:xfrm>
                  <a:off x="5595" y="3569"/>
                  <a:ext cx="56" cy="93"/>
                </a:xfrm>
                <a:custGeom>
                  <a:avLst/>
                  <a:gdLst>
                    <a:gd name="T0" fmla="*/ 18 w 56"/>
                    <a:gd name="T1" fmla="*/ 5 h 93"/>
                    <a:gd name="T2" fmla="*/ 10 w 56"/>
                    <a:gd name="T3" fmla="*/ 22 h 93"/>
                    <a:gd name="T4" fmla="*/ 3 w 56"/>
                    <a:gd name="T5" fmla="*/ 39 h 93"/>
                    <a:gd name="T6" fmla="*/ 0 w 56"/>
                    <a:gd name="T7" fmla="*/ 54 h 93"/>
                    <a:gd name="T8" fmla="*/ 1 w 56"/>
                    <a:gd name="T9" fmla="*/ 71 h 93"/>
                    <a:gd name="T10" fmla="*/ 17 w 56"/>
                    <a:gd name="T11" fmla="*/ 92 h 93"/>
                    <a:gd name="T12" fmla="*/ 37 w 56"/>
                    <a:gd name="T13" fmla="*/ 82 h 93"/>
                    <a:gd name="T14" fmla="*/ 53 w 56"/>
                    <a:gd name="T15" fmla="*/ 52 h 93"/>
                    <a:gd name="T16" fmla="*/ 55 w 56"/>
                    <a:gd name="T17" fmla="*/ 32 h 93"/>
                    <a:gd name="T18" fmla="*/ 51 w 56"/>
                    <a:gd name="T19" fmla="*/ 16 h 93"/>
                    <a:gd name="T20" fmla="*/ 32 w 56"/>
                    <a:gd name="T21" fmla="*/ 0 h 93"/>
                    <a:gd name="T22" fmla="*/ 18 w 56"/>
                    <a:gd name="T23" fmla="*/ 5 h 9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6" h="93">
                      <a:moveTo>
                        <a:pt x="18" y="5"/>
                      </a:moveTo>
                      <a:lnTo>
                        <a:pt x="10" y="22"/>
                      </a:lnTo>
                      <a:lnTo>
                        <a:pt x="3" y="39"/>
                      </a:lnTo>
                      <a:lnTo>
                        <a:pt x="0" y="54"/>
                      </a:lnTo>
                      <a:lnTo>
                        <a:pt x="1" y="71"/>
                      </a:lnTo>
                      <a:lnTo>
                        <a:pt x="17" y="92"/>
                      </a:lnTo>
                      <a:lnTo>
                        <a:pt x="37" y="82"/>
                      </a:lnTo>
                      <a:lnTo>
                        <a:pt x="53" y="52"/>
                      </a:lnTo>
                      <a:lnTo>
                        <a:pt x="55" y="32"/>
                      </a:lnTo>
                      <a:lnTo>
                        <a:pt x="51" y="16"/>
                      </a:lnTo>
                      <a:lnTo>
                        <a:pt x="32" y="0"/>
                      </a:lnTo>
                      <a:lnTo>
                        <a:pt x="18" y="5"/>
                      </a:lnTo>
                    </a:path>
                  </a:pathLst>
                </a:custGeom>
                <a:solidFill>
                  <a:srgbClr val="393939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614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20688" y="3349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206692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477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ct val="5000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7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ct val="5000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7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ct val="5000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1235B0CA-9AFA-44F7-BDF4-314FEB163D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868" r:id="rId1"/>
    <p:sldLayoutId id="2147487869" r:id="rId2"/>
    <p:sldLayoutId id="2147487870" r:id="rId3"/>
    <p:sldLayoutId id="2147487871" r:id="rId4"/>
    <p:sldLayoutId id="2147487872" r:id="rId5"/>
    <p:sldLayoutId id="2147487873" r:id="rId6"/>
    <p:sldLayoutId id="2147487874" r:id="rId7"/>
    <p:sldLayoutId id="2147487875" r:id="rId8"/>
    <p:sldLayoutId id="2147487876" r:id="rId9"/>
    <p:sldLayoutId id="2147487877" r:id="rId10"/>
    <p:sldLayoutId id="2147487878" r:id="rId11"/>
    <p:sldLayoutId id="2147487879" r:id="rId12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14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1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1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1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14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1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1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1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14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1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1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1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14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1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1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1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14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1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1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1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9129713" cy="6842125"/>
            <a:chOff x="0" y="0"/>
            <a:chExt cx="5751" cy="4310"/>
          </a:xfrm>
        </p:grpSpPr>
        <p:grpSp>
          <p:nvGrpSpPr>
            <p:cNvPr id="7176" name="Group 3"/>
            <p:cNvGrpSpPr>
              <a:grpSpLocks/>
            </p:cNvGrpSpPr>
            <p:nvPr/>
          </p:nvGrpSpPr>
          <p:grpSpPr bwMode="auto">
            <a:xfrm>
              <a:off x="0" y="0"/>
              <a:ext cx="5751" cy="4310"/>
              <a:chOff x="0" y="0"/>
              <a:chExt cx="5751" cy="4310"/>
            </a:xfrm>
          </p:grpSpPr>
          <p:sp>
            <p:nvSpPr>
              <p:cNvPr id="7195" name="Line 4"/>
              <p:cNvSpPr>
                <a:spLocks noChangeShapeType="1"/>
              </p:cNvSpPr>
              <p:nvPr/>
            </p:nvSpPr>
            <p:spPr bwMode="hidden">
              <a:xfrm>
                <a:off x="0" y="165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6" name="Line 5"/>
              <p:cNvSpPr>
                <a:spLocks noChangeShapeType="1"/>
              </p:cNvSpPr>
              <p:nvPr/>
            </p:nvSpPr>
            <p:spPr bwMode="hidden">
              <a:xfrm>
                <a:off x="0" y="467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7" name="Line 6"/>
              <p:cNvSpPr>
                <a:spLocks noChangeShapeType="1"/>
              </p:cNvSpPr>
              <p:nvPr/>
            </p:nvSpPr>
            <p:spPr bwMode="hidden">
              <a:xfrm>
                <a:off x="0" y="769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8" name="Line 7"/>
              <p:cNvSpPr>
                <a:spLocks noChangeShapeType="1"/>
              </p:cNvSpPr>
              <p:nvPr/>
            </p:nvSpPr>
            <p:spPr bwMode="hidden">
              <a:xfrm>
                <a:off x="0" y="1072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9" name="Line 8"/>
              <p:cNvSpPr>
                <a:spLocks noChangeShapeType="1"/>
              </p:cNvSpPr>
              <p:nvPr/>
            </p:nvSpPr>
            <p:spPr bwMode="hidden">
              <a:xfrm>
                <a:off x="0" y="1374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0" name="Line 9"/>
              <p:cNvSpPr>
                <a:spLocks noChangeShapeType="1"/>
              </p:cNvSpPr>
              <p:nvPr/>
            </p:nvSpPr>
            <p:spPr bwMode="hidden">
              <a:xfrm>
                <a:off x="0" y="1676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1" name="Line 10"/>
              <p:cNvSpPr>
                <a:spLocks noChangeShapeType="1"/>
              </p:cNvSpPr>
              <p:nvPr/>
            </p:nvSpPr>
            <p:spPr bwMode="hidden">
              <a:xfrm>
                <a:off x="0" y="1978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2" name="Line 11"/>
              <p:cNvSpPr>
                <a:spLocks noChangeShapeType="1"/>
              </p:cNvSpPr>
              <p:nvPr/>
            </p:nvSpPr>
            <p:spPr bwMode="hidden">
              <a:xfrm>
                <a:off x="0" y="2280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3" name="Line 12"/>
              <p:cNvSpPr>
                <a:spLocks noChangeShapeType="1"/>
              </p:cNvSpPr>
              <p:nvPr/>
            </p:nvSpPr>
            <p:spPr bwMode="hidden">
              <a:xfrm>
                <a:off x="0" y="2582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4" name="Line 13"/>
              <p:cNvSpPr>
                <a:spLocks noChangeShapeType="1"/>
              </p:cNvSpPr>
              <p:nvPr/>
            </p:nvSpPr>
            <p:spPr bwMode="hidden">
              <a:xfrm>
                <a:off x="0" y="2885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5" name="Line 14"/>
              <p:cNvSpPr>
                <a:spLocks noChangeShapeType="1"/>
              </p:cNvSpPr>
              <p:nvPr/>
            </p:nvSpPr>
            <p:spPr bwMode="hidden">
              <a:xfrm>
                <a:off x="0" y="3187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6" name="Line 15"/>
              <p:cNvSpPr>
                <a:spLocks noChangeShapeType="1"/>
              </p:cNvSpPr>
              <p:nvPr/>
            </p:nvSpPr>
            <p:spPr bwMode="hidden">
              <a:xfrm>
                <a:off x="0" y="3489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7" name="Line 16"/>
              <p:cNvSpPr>
                <a:spLocks noChangeShapeType="1"/>
              </p:cNvSpPr>
              <p:nvPr/>
            </p:nvSpPr>
            <p:spPr bwMode="hidden">
              <a:xfrm>
                <a:off x="0" y="3791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8" name="Line 17"/>
              <p:cNvSpPr>
                <a:spLocks noChangeShapeType="1"/>
              </p:cNvSpPr>
              <p:nvPr/>
            </p:nvSpPr>
            <p:spPr bwMode="hidden">
              <a:xfrm>
                <a:off x="0" y="4093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9" name="Line 18"/>
              <p:cNvSpPr>
                <a:spLocks noChangeShapeType="1"/>
              </p:cNvSpPr>
              <p:nvPr/>
            </p:nvSpPr>
            <p:spPr bwMode="hidden">
              <a:xfrm>
                <a:off x="5579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0" name="Line 19"/>
              <p:cNvSpPr>
                <a:spLocks noChangeShapeType="1"/>
              </p:cNvSpPr>
              <p:nvPr/>
            </p:nvSpPr>
            <p:spPr bwMode="hidden">
              <a:xfrm>
                <a:off x="5323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1" name="Line 20"/>
              <p:cNvSpPr>
                <a:spLocks noChangeShapeType="1"/>
              </p:cNvSpPr>
              <p:nvPr/>
            </p:nvSpPr>
            <p:spPr bwMode="hidden">
              <a:xfrm>
                <a:off x="5066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2" name="Line 21"/>
              <p:cNvSpPr>
                <a:spLocks noChangeShapeType="1"/>
              </p:cNvSpPr>
              <p:nvPr/>
            </p:nvSpPr>
            <p:spPr bwMode="hidden">
              <a:xfrm>
                <a:off x="4810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213" name="Group 22"/>
              <p:cNvGrpSpPr>
                <a:grpSpLocks/>
              </p:cNvGrpSpPr>
              <p:nvPr/>
            </p:nvGrpSpPr>
            <p:grpSpPr bwMode="auto">
              <a:xfrm>
                <a:off x="194" y="0"/>
                <a:ext cx="4359" cy="4310"/>
                <a:chOff x="194" y="0"/>
                <a:chExt cx="4359" cy="4310"/>
              </a:xfrm>
            </p:grpSpPr>
            <p:sp>
              <p:nvSpPr>
                <p:cNvPr id="7214" name="Line 23"/>
                <p:cNvSpPr>
                  <a:spLocks noChangeShapeType="1"/>
                </p:cNvSpPr>
                <p:nvPr/>
              </p:nvSpPr>
              <p:spPr bwMode="hidden">
                <a:xfrm>
                  <a:off x="4553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15" name="Line 24"/>
                <p:cNvSpPr>
                  <a:spLocks noChangeShapeType="1"/>
                </p:cNvSpPr>
                <p:nvPr/>
              </p:nvSpPr>
              <p:spPr bwMode="hidden">
                <a:xfrm>
                  <a:off x="429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16" name="Line 25"/>
                <p:cNvSpPr>
                  <a:spLocks noChangeShapeType="1"/>
                </p:cNvSpPr>
                <p:nvPr/>
              </p:nvSpPr>
              <p:spPr bwMode="hidden">
                <a:xfrm>
                  <a:off x="404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17" name="Line 26"/>
                <p:cNvSpPr>
                  <a:spLocks noChangeShapeType="1"/>
                </p:cNvSpPr>
                <p:nvPr/>
              </p:nvSpPr>
              <p:spPr bwMode="hidden">
                <a:xfrm>
                  <a:off x="378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18" name="Line 27"/>
                <p:cNvSpPr>
                  <a:spLocks noChangeShapeType="1"/>
                </p:cNvSpPr>
                <p:nvPr/>
              </p:nvSpPr>
              <p:spPr bwMode="hidden">
                <a:xfrm>
                  <a:off x="352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19" name="Line 28"/>
                <p:cNvSpPr>
                  <a:spLocks noChangeShapeType="1"/>
                </p:cNvSpPr>
                <p:nvPr/>
              </p:nvSpPr>
              <p:spPr bwMode="hidden">
                <a:xfrm>
                  <a:off x="3271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20" name="Line 29"/>
                <p:cNvSpPr>
                  <a:spLocks noChangeShapeType="1"/>
                </p:cNvSpPr>
                <p:nvPr/>
              </p:nvSpPr>
              <p:spPr bwMode="hidden">
                <a:xfrm>
                  <a:off x="301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21" name="Line 30"/>
                <p:cNvSpPr>
                  <a:spLocks noChangeShapeType="1"/>
                </p:cNvSpPr>
                <p:nvPr/>
              </p:nvSpPr>
              <p:spPr bwMode="hidden">
                <a:xfrm>
                  <a:off x="2758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22" name="Line 31"/>
                <p:cNvSpPr>
                  <a:spLocks noChangeShapeType="1"/>
                </p:cNvSpPr>
                <p:nvPr/>
              </p:nvSpPr>
              <p:spPr bwMode="hidden">
                <a:xfrm>
                  <a:off x="2501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23" name="Line 32"/>
                <p:cNvSpPr>
                  <a:spLocks noChangeShapeType="1"/>
                </p:cNvSpPr>
                <p:nvPr/>
              </p:nvSpPr>
              <p:spPr bwMode="hidden">
                <a:xfrm>
                  <a:off x="2245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24" name="Line 33"/>
                <p:cNvSpPr>
                  <a:spLocks noChangeShapeType="1"/>
                </p:cNvSpPr>
                <p:nvPr/>
              </p:nvSpPr>
              <p:spPr bwMode="hidden">
                <a:xfrm>
                  <a:off x="1988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25" name="Line 34"/>
                <p:cNvSpPr>
                  <a:spLocks noChangeShapeType="1"/>
                </p:cNvSpPr>
                <p:nvPr/>
              </p:nvSpPr>
              <p:spPr bwMode="hidden">
                <a:xfrm>
                  <a:off x="1732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26" name="Line 35"/>
                <p:cNvSpPr>
                  <a:spLocks noChangeShapeType="1"/>
                </p:cNvSpPr>
                <p:nvPr/>
              </p:nvSpPr>
              <p:spPr bwMode="hidden">
                <a:xfrm>
                  <a:off x="1476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27" name="Line 36"/>
                <p:cNvSpPr>
                  <a:spLocks noChangeShapeType="1"/>
                </p:cNvSpPr>
                <p:nvPr/>
              </p:nvSpPr>
              <p:spPr bwMode="hidden">
                <a:xfrm>
                  <a:off x="122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28" name="Line 37"/>
                <p:cNvSpPr>
                  <a:spLocks noChangeShapeType="1"/>
                </p:cNvSpPr>
                <p:nvPr/>
              </p:nvSpPr>
              <p:spPr bwMode="hidden">
                <a:xfrm>
                  <a:off x="963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29" name="Line 38"/>
                <p:cNvSpPr>
                  <a:spLocks noChangeShapeType="1"/>
                </p:cNvSpPr>
                <p:nvPr/>
              </p:nvSpPr>
              <p:spPr bwMode="hidden">
                <a:xfrm>
                  <a:off x="70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30" name="Line 39"/>
                <p:cNvSpPr>
                  <a:spLocks noChangeShapeType="1"/>
                </p:cNvSpPr>
                <p:nvPr/>
              </p:nvSpPr>
              <p:spPr bwMode="hidden">
                <a:xfrm>
                  <a:off x="45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31" name="Line 40"/>
                <p:cNvSpPr>
                  <a:spLocks noChangeShapeType="1"/>
                </p:cNvSpPr>
                <p:nvPr/>
              </p:nvSpPr>
              <p:spPr bwMode="hidden">
                <a:xfrm>
                  <a:off x="19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7177" name="Group 41"/>
            <p:cNvGrpSpPr>
              <a:grpSpLocks/>
            </p:cNvGrpSpPr>
            <p:nvPr/>
          </p:nvGrpSpPr>
          <p:grpSpPr bwMode="auto">
            <a:xfrm>
              <a:off x="4550" y="163"/>
              <a:ext cx="1031" cy="3933"/>
              <a:chOff x="4550" y="163"/>
              <a:chExt cx="1031" cy="3933"/>
            </a:xfrm>
          </p:grpSpPr>
          <p:sp>
            <p:nvSpPr>
              <p:cNvPr id="7178" name="Rectangle 42"/>
              <p:cNvSpPr>
                <a:spLocks noChangeArrowheads="1"/>
              </p:cNvSpPr>
              <p:nvPr/>
            </p:nvSpPr>
            <p:spPr bwMode="ltGray">
              <a:xfrm>
                <a:off x="5062" y="3790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7179" name="Rectangle 43"/>
              <p:cNvSpPr>
                <a:spLocks noChangeArrowheads="1"/>
              </p:cNvSpPr>
              <p:nvPr/>
            </p:nvSpPr>
            <p:spPr bwMode="ltGray">
              <a:xfrm>
                <a:off x="5319" y="3487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7180" name="Rectangle 44"/>
              <p:cNvSpPr>
                <a:spLocks noChangeArrowheads="1"/>
              </p:cNvSpPr>
              <p:nvPr/>
            </p:nvSpPr>
            <p:spPr bwMode="ltGray">
              <a:xfrm>
                <a:off x="5062" y="3487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7181" name="Rectangle 45"/>
              <p:cNvSpPr>
                <a:spLocks noChangeArrowheads="1"/>
              </p:cNvSpPr>
              <p:nvPr/>
            </p:nvSpPr>
            <p:spPr bwMode="ltGray">
              <a:xfrm>
                <a:off x="5319" y="2883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7182" name="Rectangle 46"/>
              <p:cNvSpPr>
                <a:spLocks noChangeArrowheads="1"/>
              </p:cNvSpPr>
              <p:nvPr/>
            </p:nvSpPr>
            <p:spPr bwMode="ltGray">
              <a:xfrm>
                <a:off x="5296" y="2580"/>
                <a:ext cx="285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7183" name="Rectangle 47"/>
              <p:cNvSpPr>
                <a:spLocks noChangeArrowheads="1"/>
              </p:cNvSpPr>
              <p:nvPr/>
            </p:nvSpPr>
            <p:spPr bwMode="ltGray">
              <a:xfrm>
                <a:off x="5062" y="2580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7184" name="Rectangle 48"/>
              <p:cNvSpPr>
                <a:spLocks noChangeArrowheads="1"/>
              </p:cNvSpPr>
              <p:nvPr/>
            </p:nvSpPr>
            <p:spPr bwMode="ltGray">
              <a:xfrm>
                <a:off x="5319" y="2279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7185" name="Rectangle 49"/>
              <p:cNvSpPr>
                <a:spLocks noChangeArrowheads="1"/>
              </p:cNvSpPr>
              <p:nvPr/>
            </p:nvSpPr>
            <p:spPr bwMode="ltGray">
              <a:xfrm>
                <a:off x="5062" y="197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7186" name="Rectangle 50"/>
              <p:cNvSpPr>
                <a:spLocks noChangeArrowheads="1"/>
              </p:cNvSpPr>
              <p:nvPr/>
            </p:nvSpPr>
            <p:spPr bwMode="ltGray">
              <a:xfrm>
                <a:off x="5062" y="1674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7187" name="Rectangle 51"/>
              <p:cNvSpPr>
                <a:spLocks noChangeArrowheads="1"/>
              </p:cNvSpPr>
              <p:nvPr/>
            </p:nvSpPr>
            <p:spPr bwMode="ltGray">
              <a:xfrm>
                <a:off x="5319" y="1372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7188" name="Rectangle 52"/>
              <p:cNvSpPr>
                <a:spLocks noChangeArrowheads="1"/>
              </p:cNvSpPr>
              <p:nvPr/>
            </p:nvSpPr>
            <p:spPr bwMode="ltGray">
              <a:xfrm>
                <a:off x="5319" y="1071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7189" name="Rectangle 53"/>
              <p:cNvSpPr>
                <a:spLocks noChangeArrowheads="1"/>
              </p:cNvSpPr>
              <p:nvPr/>
            </p:nvSpPr>
            <p:spPr bwMode="ltGray">
              <a:xfrm>
                <a:off x="5062" y="1071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7190" name="Rectangle 54"/>
              <p:cNvSpPr>
                <a:spLocks noChangeArrowheads="1"/>
              </p:cNvSpPr>
              <p:nvPr/>
            </p:nvSpPr>
            <p:spPr bwMode="ltGray">
              <a:xfrm>
                <a:off x="4807" y="768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7191" name="Rectangle 55"/>
              <p:cNvSpPr>
                <a:spLocks noChangeArrowheads="1"/>
              </p:cNvSpPr>
              <p:nvPr/>
            </p:nvSpPr>
            <p:spPr bwMode="ltGray">
              <a:xfrm>
                <a:off x="5319" y="46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7192" name="Rectangle 56"/>
              <p:cNvSpPr>
                <a:spLocks noChangeArrowheads="1"/>
              </p:cNvSpPr>
              <p:nvPr/>
            </p:nvSpPr>
            <p:spPr bwMode="ltGray">
              <a:xfrm>
                <a:off x="4550" y="46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7193" name="Rectangle 57"/>
              <p:cNvSpPr>
                <a:spLocks noChangeArrowheads="1"/>
              </p:cNvSpPr>
              <p:nvPr/>
            </p:nvSpPr>
            <p:spPr bwMode="ltGray">
              <a:xfrm>
                <a:off x="5319" y="163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7194" name="Rectangle 58"/>
              <p:cNvSpPr>
                <a:spLocks noChangeArrowheads="1"/>
              </p:cNvSpPr>
              <p:nvPr/>
            </p:nvSpPr>
            <p:spPr bwMode="ltGray">
              <a:xfrm>
                <a:off x="5062" y="163"/>
                <a:ext cx="259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sp>
        <p:nvSpPr>
          <p:cNvPr id="7171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09600"/>
            <a:ext cx="777240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2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85963"/>
            <a:ext cx="7772400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0173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74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75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D330231-8DB7-4255-8FFA-9653366EB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880" r:id="rId1"/>
    <p:sldLayoutId id="2147487681" r:id="rId2"/>
    <p:sldLayoutId id="2147487682" r:id="rId3"/>
    <p:sldLayoutId id="2147487683" r:id="rId4"/>
    <p:sldLayoutId id="2147487684" r:id="rId5"/>
    <p:sldLayoutId id="2147487685" r:id="rId6"/>
    <p:sldLayoutId id="2147487686" r:id="rId7"/>
    <p:sldLayoutId id="2147487687" r:id="rId8"/>
    <p:sldLayoutId id="2147487688" r:id="rId9"/>
    <p:sldLayoutId id="2147487689" r:id="rId10"/>
    <p:sldLayoutId id="2147487690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17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17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71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71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17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17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71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71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17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17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71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71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17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17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71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71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17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17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71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71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290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0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0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203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90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205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6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90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208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90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210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90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212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90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0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0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216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90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218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90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0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0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222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90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0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225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90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227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90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0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0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0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0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0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0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0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8236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290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290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290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90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90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0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0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426E0E0B-A826-47E0-8D6A-8930169E4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881" r:id="rId1"/>
    <p:sldLayoutId id="2147487882" r:id="rId2"/>
    <p:sldLayoutId id="2147487883" r:id="rId3"/>
    <p:sldLayoutId id="2147487884" r:id="rId4"/>
    <p:sldLayoutId id="2147487885" r:id="rId5"/>
    <p:sldLayoutId id="2147487886" r:id="rId6"/>
    <p:sldLayoutId id="2147487887" r:id="rId7"/>
    <p:sldLayoutId id="2147487888" r:id="rId8"/>
    <p:sldLayoutId id="2147487889" r:id="rId9"/>
    <p:sldLayoutId id="2147487890" r:id="rId10"/>
    <p:sldLayoutId id="2147487891" r:id="rId11"/>
    <p:sldLayoutId id="2147487892" r:id="rId12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9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9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29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9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9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9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29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9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9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9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29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9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9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9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29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9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9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9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29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9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66" grpId="0"/>
      <p:bldP spid="129067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90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90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90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29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29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90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90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90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29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29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90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90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90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29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29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90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90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90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29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29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90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90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90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29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29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3514540-2454-4AA4-943F-BC1462283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893" r:id="rId1"/>
    <p:sldLayoutId id="2147487894" r:id="rId2"/>
    <p:sldLayoutId id="2147487895" r:id="rId3"/>
    <p:sldLayoutId id="2147487896" r:id="rId4"/>
    <p:sldLayoutId id="2147487897" r:id="rId5"/>
    <p:sldLayoutId id="2147487898" r:id="rId6"/>
    <p:sldLayoutId id="2147487899" r:id="rId7"/>
    <p:sldLayoutId id="2147487900" r:id="rId8"/>
    <p:sldLayoutId id="2147487901" r:id="rId9"/>
    <p:sldLayoutId id="2147487902" r:id="rId10"/>
    <p:sldLayoutId id="2147487903" r:id="rId11"/>
    <p:sldLayoutId id="2147487904" r:id="rId12"/>
    <p:sldLayoutId id="2147487905" r:id="rId13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2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2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92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92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2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2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92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92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2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2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92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92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2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2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92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92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2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2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92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92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84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8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85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85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85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8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8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8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2" name="Picture 3" descr="C:\Users\Админ\Desktop\презентация\100_45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1628775"/>
            <a:ext cx="5435600" cy="40767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7584" y="260648"/>
            <a:ext cx="7488832" cy="13234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Мини-музей.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«глиняная посуда»</a:t>
            </a:r>
          </a:p>
        </p:txBody>
      </p:sp>
      <p:sp>
        <p:nvSpPr>
          <p:cNvPr id="307204" name="TextBox 3"/>
          <p:cNvSpPr txBox="1">
            <a:spLocks noChangeArrowheads="1"/>
          </p:cNvSpPr>
          <p:nvPr/>
        </p:nvSpPr>
        <p:spPr bwMode="auto">
          <a:xfrm>
            <a:off x="3851275" y="5805488"/>
            <a:ext cx="4970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5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15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15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15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15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Ионова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Юлия Петровна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МБДОУ ДС № 35 г. Чебаркуль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0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0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TextBox 2"/>
          <p:cNvSpPr txBox="1">
            <a:spLocks noChangeArrowheads="1"/>
          </p:cNvSpPr>
          <p:nvPr/>
        </p:nvSpPr>
        <p:spPr bwMode="auto">
          <a:xfrm>
            <a:off x="250825" y="1700213"/>
            <a:ext cx="2597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1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15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1500"/>
              </a:spcBef>
              <a:buBlip>
                <a:blip r:embed="rId2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15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1500"/>
              </a:spcBef>
              <a:buBlip>
                <a:blip r:embed="rId2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/>
              <a:t>Паспорт мини-музея</a:t>
            </a:r>
          </a:p>
        </p:txBody>
      </p:sp>
      <p:sp>
        <p:nvSpPr>
          <p:cNvPr id="316419" name="TextBox 3"/>
          <p:cNvSpPr txBox="1">
            <a:spLocks noChangeArrowheads="1"/>
          </p:cNvSpPr>
          <p:nvPr/>
        </p:nvSpPr>
        <p:spPr bwMode="auto">
          <a:xfrm>
            <a:off x="5830888" y="1844675"/>
            <a:ext cx="33131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15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1500"/>
              </a:spcBef>
              <a:buBlip>
                <a:blip r:embed="rId2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15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1500"/>
              </a:spcBef>
              <a:buBlip>
                <a:blip r:embed="rId2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/>
              <a:t>Перспективный план работы на учебный год</a:t>
            </a:r>
          </a:p>
        </p:txBody>
      </p:sp>
      <p:sp>
        <p:nvSpPr>
          <p:cNvPr id="316420" name="TextBox 4"/>
          <p:cNvSpPr txBox="1">
            <a:spLocks noChangeArrowheads="1"/>
          </p:cNvSpPr>
          <p:nvPr/>
        </p:nvSpPr>
        <p:spPr bwMode="auto">
          <a:xfrm>
            <a:off x="2916238" y="2565400"/>
            <a:ext cx="3087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1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15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1500"/>
              </a:spcBef>
              <a:buBlip>
                <a:blip r:embed="rId2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15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1500"/>
              </a:spcBef>
              <a:buBlip>
                <a:blip r:embed="rId2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/>
              <a:t>Разработаны конспекты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/>
              <a:t>НОД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332656"/>
            <a:ext cx="655272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работы в мини-музее</a:t>
            </a:r>
          </a:p>
        </p:txBody>
      </p:sp>
      <p:pic>
        <p:nvPicPr>
          <p:cNvPr id="316425" name="Picture 9" descr="C:\Users\Админ\Desktop\Новая папка (2)\100_453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2636838"/>
            <a:ext cx="2303463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427" name="Picture 11" descr="C:\Users\Админ\Desktop\Новая папка (2)\100_451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205038"/>
            <a:ext cx="2430463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428" name="Picture 12" descr="C:\Users\Админ\Desktop\Новая папка (2)\100_452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3284538"/>
            <a:ext cx="237648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6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16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16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8" grpId="0"/>
      <p:bldP spid="316419" grpId="0"/>
      <p:bldP spid="3164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6201" y="332656"/>
            <a:ext cx="565654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Методы и приёмы работы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850" y="1700213"/>
            <a:ext cx="2160588" cy="504825"/>
          </a:xfrm>
          <a:prstGeom prst="rect">
            <a:avLst/>
          </a:prstGeom>
          <a:noFill/>
          <a:ln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Словесные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63938" y="1628775"/>
            <a:ext cx="1655762" cy="504825"/>
          </a:xfrm>
          <a:prstGeom prst="rect">
            <a:avLst/>
          </a:prstGeom>
          <a:noFill/>
          <a:ln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Наглядные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27763" y="1628775"/>
            <a:ext cx="2016125" cy="576263"/>
          </a:xfrm>
          <a:prstGeom prst="rect">
            <a:avLst/>
          </a:prstGeom>
          <a:noFill/>
          <a:ln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Практические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8313" y="2565400"/>
            <a:ext cx="1943100" cy="719138"/>
          </a:xfrm>
          <a:prstGeom prst="rect">
            <a:avLst/>
          </a:prstGeom>
          <a:noFill/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Беседа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19475" y="3357563"/>
            <a:ext cx="1944688" cy="719137"/>
          </a:xfrm>
          <a:prstGeom prst="rect">
            <a:avLst/>
          </a:prstGeom>
          <a:noFill/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Рассматривание иллюстраций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8313" y="4508500"/>
            <a:ext cx="2087562" cy="1296988"/>
          </a:xfrm>
          <a:prstGeom prst="rect">
            <a:avLst/>
          </a:prstGeom>
          <a:noFill/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Заучивание стихотворений,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пословиц, загадок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19475" y="2492375"/>
            <a:ext cx="1944688" cy="720725"/>
          </a:xfrm>
          <a:prstGeom prst="rect">
            <a:avLst/>
          </a:prstGeom>
          <a:noFill/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Моделирование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8313" y="3429000"/>
            <a:ext cx="2016125" cy="936625"/>
          </a:xfrm>
          <a:prstGeom prst="rect">
            <a:avLst/>
          </a:prstGeom>
          <a:noFill/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19475" y="4149725"/>
            <a:ext cx="1944688" cy="719138"/>
          </a:xfrm>
          <a:prstGeom prst="rect">
            <a:avLst/>
          </a:prstGeom>
          <a:noFill/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Схемы-алгоритмы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19475" y="5013325"/>
            <a:ext cx="1944688" cy="719138"/>
          </a:xfrm>
          <a:prstGeom prst="rect">
            <a:avLst/>
          </a:prstGeom>
          <a:noFill/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Макеты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419475" y="5876925"/>
            <a:ext cx="1944688" cy="720725"/>
          </a:xfrm>
          <a:prstGeom prst="rect">
            <a:avLst/>
          </a:prstGeom>
          <a:noFill/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Демонстрация видеофильмов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27763" y="2636838"/>
            <a:ext cx="1944687" cy="720725"/>
          </a:xfrm>
          <a:prstGeom prst="rect">
            <a:avLst/>
          </a:prstGeom>
          <a:noFill/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Дидактическая игра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227763" y="3644900"/>
            <a:ext cx="1944687" cy="720725"/>
          </a:xfrm>
          <a:prstGeom prst="rect">
            <a:avLst/>
          </a:prstGeom>
          <a:noFill/>
          <a:ln w="3175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Творческие задания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8550"/>
                            </p:stCondLst>
                            <p:childTnLst>
                              <p:par>
                                <p:cTn id="5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550"/>
                            </p:stCondLst>
                            <p:childTnLst>
                              <p:par>
                                <p:cTn id="7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1650"/>
                            </p:stCondLst>
                            <p:childTnLst>
                              <p:par>
                                <p:cTn id="7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3350"/>
                            </p:stCondLst>
                            <p:childTnLst>
                              <p:par>
                                <p:cTn id="8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4550"/>
                            </p:stCondLst>
                            <p:childTnLst>
                              <p:par>
                                <p:cTn id="9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5300"/>
                            </p:stCondLst>
                            <p:childTnLst>
                              <p:par>
                                <p:cTn id="10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6950"/>
                            </p:stCondLst>
                            <p:childTnLst>
                              <p:par>
                                <p:cTn id="1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8950"/>
                            </p:stCondLst>
                            <p:childTnLst>
                              <p:par>
                                <p:cTn id="1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20250"/>
                            </p:stCondLst>
                            <p:childTnLst>
                              <p:par>
                                <p:cTn id="1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5121" y="332656"/>
            <a:ext cx="7217617" cy="175432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Взаимодействие  с родителями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при организации работы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в мини - музее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188" y="3429000"/>
            <a:ext cx="2736850" cy="1223963"/>
          </a:xfrm>
          <a:prstGeom prst="roundRect">
            <a:avLst/>
          </a:prstGeom>
          <a:noFill/>
          <a:ln w="9525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Привлечение родителей к наполнению развивающей среды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00788" y="3429000"/>
            <a:ext cx="2590800" cy="1152525"/>
          </a:xfrm>
          <a:prstGeom prst="roundRect">
            <a:avLst/>
          </a:prstGeom>
          <a:noFill/>
          <a:ln w="9525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Привлечение родителей к проведению экскурсий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19475" y="4797425"/>
            <a:ext cx="2736850" cy="1223963"/>
          </a:xfrm>
          <a:prstGeom prst="roundRect">
            <a:avLst/>
          </a:prstGeom>
          <a:noFill/>
          <a:ln w="9525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Привлечение родителей к оформлению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мини-музея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5650" y="5013325"/>
            <a:ext cx="2376488" cy="936625"/>
          </a:xfrm>
          <a:prstGeom prst="roundRect">
            <a:avLst/>
          </a:prstGeom>
          <a:noFill/>
          <a:ln w="9525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Анкетирование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00788" y="5013325"/>
            <a:ext cx="2374900" cy="936625"/>
          </a:xfrm>
          <a:prstGeom prst="roundRect">
            <a:avLst/>
          </a:prstGeom>
          <a:noFill/>
          <a:ln w="9525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Индивидуальная беседа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1188" y="2276475"/>
            <a:ext cx="2663825" cy="865188"/>
          </a:xfrm>
          <a:prstGeom prst="roundRect">
            <a:avLst>
              <a:gd name="adj" fmla="val 19765"/>
            </a:avLst>
          </a:prstGeom>
          <a:noFill/>
          <a:ln w="9525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Подбор иллюстративного материала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788" y="2276475"/>
            <a:ext cx="2374900" cy="935038"/>
          </a:xfrm>
          <a:prstGeom prst="roundRect">
            <a:avLst/>
          </a:prstGeom>
          <a:noFill/>
          <a:ln w="9525">
            <a:solidFill>
              <a:schemeClr val="bg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Изготовление схем, моделей, алгоритмов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8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3600" dirty="0" smtClean="0"/>
              <a:t>Конец</a:t>
            </a:r>
            <a:endParaRPr lang="ru-RU" sz="3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Desktop\презентация\100_45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44675"/>
            <a:ext cx="4484687" cy="3363913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859338" y="2135188"/>
            <a:ext cx="3960812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15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15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15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15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15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Расширять кругозор детей  об окружающем мире посредством ознакомления их с разнообразием глиняной посуды,  способами изготовления этой посуды, её назначением, свойствами посуды сделанной из глины.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ru-RU" altLang="ru-RU"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9076" y="332656"/>
            <a:ext cx="382027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мини-музея</a:t>
            </a: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презентация\100_45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1125538"/>
            <a:ext cx="5281613" cy="482441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95288" y="898525"/>
            <a:ext cx="2808287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15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15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15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15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15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   Обогащение предметно – развивающей среды ДОУ</a:t>
            </a:r>
          </a:p>
          <a:p>
            <a:pPr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1800">
                <a:latin typeface="Times New Roman" pitchFamily="18" charset="0"/>
                <a:ea typeface="Calibri" charset="-52"/>
                <a:cs typeface="Times New Roman" pitchFamily="18" charset="0"/>
              </a:rPr>
              <a:t>Формировать знания детей о назначении музеев, кто там работает.  с правилами поведения в музее. </a:t>
            </a:r>
          </a:p>
          <a:p>
            <a:pPr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>
                <a:latin typeface="Times New Roman" pitchFamily="18" charset="0"/>
              </a:rPr>
              <a:t>Познакомить дошкольников с разнообразием глиняной посуды, способами её изготовления, назначения, свойствами .</a:t>
            </a:r>
          </a:p>
          <a:p>
            <a:pPr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800">
                <a:latin typeface="Times New Roman" pitchFamily="18" charset="0"/>
              </a:rPr>
              <a:t>Воспитывать уважение к труду людей, бережное отношение к продуктам их труда.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916238" y="260350"/>
            <a:ext cx="459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мини-музея</a:t>
            </a:r>
            <a:endParaRPr lang="ru-RU" sz="3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\Desktop\презентация\100_44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2276475"/>
            <a:ext cx="4579938" cy="343535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95288" y="2133600"/>
            <a:ext cx="341947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ts val="15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15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15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1500"/>
              </a:spcBef>
              <a:buBlip>
                <a:blip r:embed="rId4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15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>
                <a:latin typeface="Times New Roman" pitchFamily="18" charset="0"/>
                <a:ea typeface="Calibri" charset="-52"/>
                <a:cs typeface="Times New Roman" pitchFamily="18" charset="0"/>
              </a:rPr>
              <a:t>Принцип учета возрастных особенностей дошкольников;</a:t>
            </a:r>
          </a:p>
          <a:p>
            <a:pPr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>
                <a:latin typeface="Times New Roman" pitchFamily="18" charset="0"/>
                <a:ea typeface="Calibri" charset="-52"/>
                <a:cs typeface="Times New Roman" pitchFamily="18" charset="0"/>
              </a:rPr>
              <a:t>Принцип опоры на интересы ребёнка;</a:t>
            </a:r>
          </a:p>
          <a:p>
            <a:pPr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>
                <a:latin typeface="Times New Roman" pitchFamily="18" charset="0"/>
                <a:ea typeface="Calibri" charset="-52"/>
                <a:cs typeface="Times New Roman" pitchFamily="18" charset="0"/>
              </a:rPr>
              <a:t>Принцип осуществления взаимодействия воспитателя с детьми при руководящей роли взрослого;</a:t>
            </a:r>
          </a:p>
          <a:p>
            <a:pPr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>
                <a:latin typeface="Times New Roman" pitchFamily="18" charset="0"/>
                <a:ea typeface="Calibri" charset="-52"/>
                <a:cs typeface="Times New Roman" pitchFamily="18" charset="0"/>
              </a:rPr>
              <a:t>Принцип наглядности, последовательности;</a:t>
            </a:r>
          </a:p>
          <a:p>
            <a:pPr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>
                <a:latin typeface="Times New Roman" pitchFamily="18" charset="0"/>
                <a:ea typeface="Calibri" charset="-52"/>
                <a:cs typeface="Times New Roman" pitchFamily="18" charset="0"/>
              </a:rPr>
              <a:t>Принцип сотрудничества и взаимодействия.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332656"/>
            <a:ext cx="655272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подбора материала для мини-музея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332656"/>
            <a:ext cx="655272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Программно-методическое обеспечение </a:t>
            </a:r>
          </a:p>
        </p:txBody>
      </p:sp>
      <p:sp>
        <p:nvSpPr>
          <p:cNvPr id="311299" name="TextBox 4"/>
          <p:cNvSpPr txBox="1">
            <a:spLocks noChangeArrowheads="1"/>
          </p:cNvSpPr>
          <p:nvPr/>
        </p:nvSpPr>
        <p:spPr bwMode="auto">
          <a:xfrm>
            <a:off x="323850" y="1773238"/>
            <a:ext cx="8496300" cy="44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5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ts val="15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ts val="1500"/>
              </a:spcBef>
              <a:buBlip>
                <a:blip r:embed="rId2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ts val="1500"/>
              </a:spcBef>
              <a:buBlip>
                <a:blip r:embed="rId3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ts val="1500"/>
              </a:spcBef>
              <a:buBlip>
                <a:blip r:embed="rId2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ts val="1500"/>
              </a:spcBef>
              <a:spcAft>
                <a:spcPct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b="1">
                <a:latin typeface="Arial" charset="0"/>
                <a:cs typeface="Times New Roman" pitchFamily="18" charset="0"/>
              </a:rPr>
              <a:t>Образовательная программа ДОУ, </a:t>
            </a:r>
            <a:r>
              <a:rPr lang="ru-RU" altLang="ru-RU">
                <a:latin typeface="Arial" charset="0"/>
                <a:cs typeface="Times New Roman" pitchFamily="18" charset="0"/>
              </a:rPr>
              <a:t>(</a:t>
            </a:r>
            <a:r>
              <a:rPr lang="ru-RU" altLang="ru-RU" i="1">
                <a:latin typeface="Arial" charset="0"/>
                <a:cs typeface="Times New Roman" pitchFamily="18" charset="0"/>
              </a:rPr>
              <a:t>утверждённая Педагогическим советом, протокол №4 от 28.08.2011 года</a:t>
            </a:r>
            <a:r>
              <a:rPr lang="ru-RU" altLang="ru-RU">
                <a:latin typeface="Arial" charset="0"/>
                <a:cs typeface="Times New Roman" pitchFamily="18" charset="0"/>
              </a:rPr>
              <a:t>) разделы «Познание», «Социализация», «Коммуникация», «Художественное творчество»,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 «Чтение художественной литературы».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1800" b="1">
                <a:latin typeface="Arial" charset="0"/>
              </a:rPr>
              <a:t>Основная общеобразовательная программа «От рождения до школы» под ред. Н.Е. Вераксы, М.А.Васильевой, Т.С.Комаровой, 2010 год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u="sng">
                <a:latin typeface="Times New Roman" pitchFamily="18" charset="0"/>
                <a:cs typeface="Times New Roman" pitchFamily="18" charset="0"/>
              </a:rPr>
              <a:t>Практические разработки: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1800" b="1">
                <a:latin typeface="Times New Roman" pitchFamily="18" charset="0"/>
              </a:rPr>
              <a:t>Рыжова Н. А.</a:t>
            </a:r>
            <a:r>
              <a:rPr lang="ru-RU" altLang="ru-RU" sz="1800">
                <a:latin typeface="Times New Roman" pitchFamily="18" charset="0"/>
              </a:rPr>
              <a:t> </a:t>
            </a:r>
            <a:r>
              <a:rPr lang="ru-RU" altLang="ru-RU" sz="1800" b="1">
                <a:latin typeface="Times New Roman" pitchFamily="18" charset="0"/>
              </a:rPr>
              <a:t>, Логинова Л.В.</a:t>
            </a:r>
            <a:r>
              <a:rPr lang="ru-RU" altLang="ru-RU" sz="1800">
                <a:latin typeface="Times New Roman" pitchFamily="18" charset="0"/>
              </a:rPr>
              <a:t> </a:t>
            </a:r>
            <a:r>
              <a:rPr lang="ru-RU" altLang="ru-RU" sz="1800" b="1">
                <a:latin typeface="Times New Roman" pitchFamily="18" charset="0"/>
              </a:rPr>
              <a:t>, Дьяконова А.И.</a:t>
            </a:r>
            <a:r>
              <a:rPr lang="ru-RU" altLang="ru-RU" sz="1800">
                <a:latin typeface="Times New Roman" pitchFamily="18" charset="0"/>
              </a:rPr>
              <a:t> </a:t>
            </a:r>
            <a:endParaRPr lang="ru-RU" altLang="ru-RU" sz="1800" b="1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«Мини-музей в детском саду», - М.: Линка-Пресс, 2008;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1800" b="1">
                <a:latin typeface="Times New Roman" pitchFamily="18" charset="0"/>
              </a:rPr>
              <a:t>Чумалова Т. Музейная педагогика для дошкольников.-  Дошкольное воспитание №10, 2007;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</a:pPr>
            <a:r>
              <a:rPr lang="ru-RU" altLang="ru-RU" sz="1800" b="1">
                <a:latin typeface="Arial" charset="0"/>
              </a:rPr>
              <a:t>Чумалова Т. «Основные принципы музейной педагогики».- Дошкольное воспитание №3, 2008;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ru-RU" altLang="ru-RU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«Библиотека»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772816"/>
            <a:ext cx="5029200" cy="38862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Через ознакомление с художественной литературой расширять кругозор дошкольников о груде гончара и продуктах его деятельности.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Стихотворения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Загадки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Сказки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Пословицы и поговорки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Иллюстрации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4" name="Picture 2" descr="C:\Users\Админ\Desktop\презентация\100_44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989138"/>
            <a:ext cx="4032250" cy="302418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332656"/>
            <a:ext cx="648072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мини-музея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98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Заголовок 1"/>
          <p:cNvSpPr>
            <a:spLocks noGrp="1"/>
          </p:cNvSpPr>
          <p:nvPr>
            <p:ph type="title"/>
          </p:nvPr>
        </p:nvSpPr>
        <p:spPr bwMode="auto">
          <a:xfrm>
            <a:off x="1763713" y="260350"/>
            <a:ext cx="5680075" cy="91598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3600" smtClean="0">
                <a:solidFill>
                  <a:schemeClr val="tx1"/>
                </a:solidFill>
              </a:rPr>
              <a:t>«Сами - своими руками»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844824"/>
            <a:ext cx="4680520" cy="4098776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Через самостоятельное  творчество (работа с глиной) закреплять знания, умения и навыки дошкольников.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Изготовление глиняной посуды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Глиняные сувениры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4" name="Picture 2" descr="C:\Users\Админ\Desktop\презентация\100_44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3600450" cy="38163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3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Заголовок 1"/>
          <p:cNvSpPr>
            <a:spLocks noGrp="1"/>
          </p:cNvSpPr>
          <p:nvPr>
            <p:ph type="title"/>
          </p:nvPr>
        </p:nvSpPr>
        <p:spPr bwMode="auto">
          <a:xfrm>
            <a:off x="2339975" y="188913"/>
            <a:ext cx="3960813" cy="792162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«Галерея»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81" y="1628800"/>
            <a:ext cx="4979684" cy="2592288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Через детское художественное творчество отслеживать знания, умения,  навыки детей, возможность  использовать их в самостоятельной деятельности.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Декоративное рисование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Роспись глиняной посуды, сувениров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4" name="Picture 2" descr="C:\Users\Админ\Desktop\презентация\100_44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1143000"/>
            <a:ext cx="3671887" cy="323691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4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«Игротека»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815408" y="1340768"/>
            <a:ext cx="5328592" cy="467484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Через словесные, дидактические, режиссерские игры: «Хорошо – плохо», «Собери целое», «Чего не стало», «Что изменилось», «Магазин», «Столовая», уточнять и систематизировать знания детей. Развивать внимание, мышление, наблюдательность, усидчивость, умение поддерживать игровой диалог.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Дидактические игры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Иллюстрации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Продукты детского творчества (посуда, сувениры)</a:t>
            </a:r>
          </a:p>
          <a:p>
            <a:pPr eaLnBrk="1" hangingPunct="1">
              <a:defRPr/>
            </a:pPr>
            <a:endParaRPr lang="ru-RU" sz="1800" dirty="0"/>
          </a:p>
        </p:txBody>
      </p:sp>
      <p:pic>
        <p:nvPicPr>
          <p:cNvPr id="10" name="Picture 2" descr="C:\Users\Админ\Desktop\презентация\100_44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3552825" cy="26638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Тема1">
  <a:themeElements>
    <a:clrScheme name="Шаблон схемы книгохранилищ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схемы книгохранилища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схемы книгохранилищ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Разрез">
  <a:themeElements>
    <a:clrScheme name="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Шаблон схемы книгохранилища">
  <a:themeElements>
    <a:clrScheme name="Шаблон схемы книгохранилищ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схемы книгохранилища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схемы книгохранилищ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Занавес">
  <a:themeElements>
    <a:clrScheme name="Занавес 6">
      <a:dk1>
        <a:srgbClr val="0A6866"/>
      </a:dk1>
      <a:lt1>
        <a:srgbClr val="FFFFFF"/>
      </a:lt1>
      <a:dk2>
        <a:srgbClr val="0D8784"/>
      </a:dk2>
      <a:lt2>
        <a:srgbClr val="B8DEC6"/>
      </a:lt2>
      <a:accent1>
        <a:srgbClr val="3C7652"/>
      </a:accent1>
      <a:accent2>
        <a:srgbClr val="005250"/>
      </a:accent2>
      <a:accent3>
        <a:srgbClr val="AAC3C2"/>
      </a:accent3>
      <a:accent4>
        <a:srgbClr val="DADADA"/>
      </a:accent4>
      <a:accent5>
        <a:srgbClr val="AFBDB3"/>
      </a:accent5>
      <a:accent6>
        <a:srgbClr val="004948"/>
      </a:accent6>
      <a:hlink>
        <a:srgbClr val="00E0A5"/>
      </a:hlink>
      <a:folHlink>
        <a:srgbClr val="00CCFF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Тема17">
  <a:themeElements>
    <a:clrScheme name="MUSIC 1">
      <a:dk1>
        <a:srgbClr val="000000"/>
      </a:dk1>
      <a:lt1>
        <a:srgbClr val="C1CEFF"/>
      </a:lt1>
      <a:dk2>
        <a:srgbClr val="0000FF"/>
      </a:dk2>
      <a:lt2>
        <a:srgbClr val="FFFF00"/>
      </a:lt2>
      <a:accent1>
        <a:srgbClr val="618FFD"/>
      </a:accent1>
      <a:accent2>
        <a:srgbClr val="EF9100"/>
      </a:accent2>
      <a:accent3>
        <a:srgbClr val="AAAAFF"/>
      </a:accent3>
      <a:accent4>
        <a:srgbClr val="A4B0DA"/>
      </a:accent4>
      <a:accent5>
        <a:srgbClr val="B7C6FE"/>
      </a:accent5>
      <a:accent6>
        <a:srgbClr val="D98300"/>
      </a:accent6>
      <a:hlink>
        <a:srgbClr val="CF0E30"/>
      </a:hlink>
      <a:folHlink>
        <a:srgbClr val="919191"/>
      </a:folHlink>
    </a:clrScheme>
    <a:fontScheme name="MUS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USIC 1">
        <a:dk1>
          <a:srgbClr val="000000"/>
        </a:dk1>
        <a:lt1>
          <a:srgbClr val="C1CEFF"/>
        </a:lt1>
        <a:dk2>
          <a:srgbClr val="0000FF"/>
        </a:dk2>
        <a:lt2>
          <a:srgbClr val="FFFF00"/>
        </a:lt2>
        <a:accent1>
          <a:srgbClr val="618FFD"/>
        </a:accent1>
        <a:accent2>
          <a:srgbClr val="EF9100"/>
        </a:accent2>
        <a:accent3>
          <a:srgbClr val="AAAAFF"/>
        </a:accent3>
        <a:accent4>
          <a:srgbClr val="A4B0DA"/>
        </a:accent4>
        <a:accent5>
          <a:srgbClr val="B7C6FE"/>
        </a:accent5>
        <a:accent6>
          <a:srgbClr val="D98300"/>
        </a:accent6>
        <a:hlink>
          <a:srgbClr val="CF0E30"/>
        </a:hlink>
        <a:folHlink>
          <a:srgbClr val="9191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SIC 2">
        <a:dk1>
          <a:srgbClr val="081D58"/>
        </a:dk1>
        <a:lt1>
          <a:srgbClr val="A2C1FE"/>
        </a:lt1>
        <a:dk2>
          <a:srgbClr val="063DE8"/>
        </a:dk2>
        <a:lt2>
          <a:srgbClr val="00279F"/>
        </a:lt2>
        <a:accent1>
          <a:srgbClr val="618FFD"/>
        </a:accent1>
        <a:accent2>
          <a:srgbClr val="EF9100"/>
        </a:accent2>
        <a:accent3>
          <a:srgbClr val="CEDDFE"/>
        </a:accent3>
        <a:accent4>
          <a:srgbClr val="06174A"/>
        </a:accent4>
        <a:accent5>
          <a:srgbClr val="B7C6FE"/>
        </a:accent5>
        <a:accent6>
          <a:srgbClr val="D98300"/>
        </a:accent6>
        <a:hlink>
          <a:srgbClr val="CF0E3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SIC 3">
        <a:dk1>
          <a:srgbClr val="000000"/>
        </a:dk1>
        <a:lt1>
          <a:srgbClr val="DADADA"/>
        </a:lt1>
        <a:dk2>
          <a:srgbClr val="000000"/>
        </a:dk2>
        <a:lt2>
          <a:srgbClr val="676767"/>
        </a:lt2>
        <a:accent1>
          <a:srgbClr val="919191"/>
        </a:accent1>
        <a:accent2>
          <a:srgbClr val="CECECE"/>
        </a:accent2>
        <a:accent3>
          <a:srgbClr val="EAEAEA"/>
        </a:accent3>
        <a:accent4>
          <a:srgbClr val="000000"/>
        </a:accent4>
        <a:accent5>
          <a:srgbClr val="C7C7C7"/>
        </a:accent5>
        <a:accent6>
          <a:srgbClr val="BABABA"/>
        </a:accent6>
        <a:hlink>
          <a:srgbClr val="FFFFFF"/>
        </a:hlink>
        <a:folHlink>
          <a:srgbClr val="2323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COLORBOX">
  <a:themeElements>
    <a:clrScheme name="COLORBOX 1">
      <a:dk1>
        <a:srgbClr val="000000"/>
      </a:dk1>
      <a:lt1>
        <a:srgbClr val="FFFFFF"/>
      </a:lt1>
      <a:dk2>
        <a:srgbClr val="969696"/>
      </a:dk2>
      <a:lt2>
        <a:srgbClr val="FFFFFF"/>
      </a:lt2>
      <a:accent1>
        <a:srgbClr val="0000FF"/>
      </a:accent1>
      <a:accent2>
        <a:srgbClr val="66FF33"/>
      </a:accent2>
      <a:accent3>
        <a:srgbClr val="C9C9C9"/>
      </a:accent3>
      <a:accent4>
        <a:srgbClr val="DADADA"/>
      </a:accent4>
      <a:accent5>
        <a:srgbClr val="AAAAFF"/>
      </a:accent5>
      <a:accent6>
        <a:srgbClr val="5CE72D"/>
      </a:accent6>
      <a:hlink>
        <a:srgbClr val="D60093"/>
      </a:hlink>
      <a:folHlink>
        <a:srgbClr val="B2B2B2"/>
      </a:folHlink>
    </a:clrScheme>
    <a:fontScheme name="COLORBOX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LORBOX 1">
        <a:dk1>
          <a:srgbClr val="000000"/>
        </a:dk1>
        <a:lt1>
          <a:srgbClr val="FFFFFF"/>
        </a:lt1>
        <a:dk2>
          <a:srgbClr val="969696"/>
        </a:dk2>
        <a:lt2>
          <a:srgbClr val="FFFFFF"/>
        </a:lt2>
        <a:accent1>
          <a:srgbClr val="0000FF"/>
        </a:accent1>
        <a:accent2>
          <a:srgbClr val="66FF33"/>
        </a:accent2>
        <a:accent3>
          <a:srgbClr val="C9C9C9"/>
        </a:accent3>
        <a:accent4>
          <a:srgbClr val="DADADA"/>
        </a:accent4>
        <a:accent5>
          <a:srgbClr val="AAAAFF"/>
        </a:accent5>
        <a:accent6>
          <a:srgbClr val="5CE72D"/>
        </a:accent6>
        <a:hlink>
          <a:srgbClr val="D60093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RBOX 2">
        <a:dk1>
          <a:srgbClr val="000000"/>
        </a:dk1>
        <a:lt1>
          <a:srgbClr val="FFFFFF"/>
        </a:lt1>
        <a:dk2>
          <a:srgbClr val="000000"/>
        </a:dk2>
        <a:lt2>
          <a:srgbClr val="FFFFCC"/>
        </a:lt2>
        <a:accent1>
          <a:srgbClr val="FF00FF"/>
        </a:accent1>
        <a:accent2>
          <a:srgbClr val="00FF00"/>
        </a:accent2>
        <a:accent3>
          <a:srgbClr val="FFFFFF"/>
        </a:accent3>
        <a:accent4>
          <a:srgbClr val="000000"/>
        </a:accent4>
        <a:accent5>
          <a:srgbClr val="FFAAFF"/>
        </a:accent5>
        <a:accent6>
          <a:srgbClr val="00E700"/>
        </a:accent6>
        <a:hlink>
          <a:srgbClr val="00FF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BOX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SHADEBAR">
  <a:themeElements>
    <a:clrScheme name="SHADEBAR 1">
      <a:dk1>
        <a:srgbClr val="000000"/>
      </a:dk1>
      <a:lt1>
        <a:srgbClr val="FFFFFF"/>
      </a:lt1>
      <a:dk2>
        <a:srgbClr val="777777"/>
      </a:dk2>
      <a:lt2>
        <a:srgbClr val="FFCCCC"/>
      </a:lt2>
      <a:accent1>
        <a:srgbClr val="00CCCC"/>
      </a:accent1>
      <a:accent2>
        <a:srgbClr val="CCCCFF"/>
      </a:accent2>
      <a:accent3>
        <a:srgbClr val="BDBDBD"/>
      </a:accent3>
      <a:accent4>
        <a:srgbClr val="DADADA"/>
      </a:accent4>
      <a:accent5>
        <a:srgbClr val="AAE2E2"/>
      </a:accent5>
      <a:accent6>
        <a:srgbClr val="B9B9E7"/>
      </a:accent6>
      <a:hlink>
        <a:srgbClr val="FF99FF"/>
      </a:hlink>
      <a:folHlink>
        <a:srgbClr val="B2B2B2"/>
      </a:folHlink>
    </a:clrScheme>
    <a:fontScheme name="SHADEBAR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ADEBAR 1">
        <a:dk1>
          <a:srgbClr val="000000"/>
        </a:dk1>
        <a:lt1>
          <a:srgbClr val="FFFFFF"/>
        </a:lt1>
        <a:dk2>
          <a:srgbClr val="777777"/>
        </a:dk2>
        <a:lt2>
          <a:srgbClr val="FFCCCC"/>
        </a:lt2>
        <a:accent1>
          <a:srgbClr val="00CCCC"/>
        </a:accent1>
        <a:accent2>
          <a:srgbClr val="CCCCFF"/>
        </a:accent2>
        <a:accent3>
          <a:srgbClr val="BDBDBD"/>
        </a:accent3>
        <a:accent4>
          <a:srgbClr val="DADADA"/>
        </a:accent4>
        <a:accent5>
          <a:srgbClr val="AAE2E2"/>
        </a:accent5>
        <a:accent6>
          <a:srgbClr val="B9B9E7"/>
        </a:accent6>
        <a:hlink>
          <a:srgbClr val="FF99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DEBAR 2">
        <a:dk1>
          <a:srgbClr val="4D4D4D"/>
        </a:dk1>
        <a:lt1>
          <a:srgbClr val="00DDDD"/>
        </a:lt1>
        <a:dk2>
          <a:srgbClr val="006699"/>
        </a:dk2>
        <a:lt2>
          <a:srgbClr val="CCCCFF"/>
        </a:lt2>
        <a:accent1>
          <a:srgbClr val="9999FF"/>
        </a:accent1>
        <a:accent2>
          <a:srgbClr val="330099"/>
        </a:accent2>
        <a:accent3>
          <a:srgbClr val="AAEBEB"/>
        </a:accent3>
        <a:accent4>
          <a:srgbClr val="404040"/>
        </a:accent4>
        <a:accent5>
          <a:srgbClr val="CACAFF"/>
        </a:accent5>
        <a:accent6>
          <a:srgbClr val="2D008A"/>
        </a:accent6>
        <a:hlink>
          <a:srgbClr val="3399FF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DEBAR 3">
        <a:dk1>
          <a:srgbClr val="000000"/>
        </a:dk1>
        <a:lt1>
          <a:srgbClr val="FFFFFF"/>
        </a:lt1>
        <a:dk2>
          <a:srgbClr val="777777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MOUNTAIN">
  <a:themeElements>
    <a:clrScheme name="MOUNTAIN 1">
      <a:dk1>
        <a:srgbClr val="000000"/>
      </a:dk1>
      <a:lt1>
        <a:srgbClr val="FFFFCC"/>
      </a:lt1>
      <a:dk2>
        <a:srgbClr val="000066"/>
      </a:dk2>
      <a:lt2>
        <a:srgbClr val="FFFFCC"/>
      </a:lt2>
      <a:accent1>
        <a:srgbClr val="00CC99"/>
      </a:accent1>
      <a:accent2>
        <a:srgbClr val="3333CC"/>
      </a:accent2>
      <a:accent3>
        <a:srgbClr val="AAAAB8"/>
      </a:accent3>
      <a:accent4>
        <a:srgbClr val="DADAAE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UNTAI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1">
        <a:dk1>
          <a:srgbClr val="000000"/>
        </a:dk1>
        <a:lt1>
          <a:srgbClr val="FFFFCC"/>
        </a:lt1>
        <a:dk2>
          <a:srgbClr val="000066"/>
        </a:dk2>
        <a:lt2>
          <a:srgbClr val="FFFFCC"/>
        </a:lt2>
        <a:accent1>
          <a:srgbClr val="00CC99"/>
        </a:accent1>
        <a:accent2>
          <a:srgbClr val="3333CC"/>
        </a:accent2>
        <a:accent3>
          <a:srgbClr val="AAAAB8"/>
        </a:accent3>
        <a:accent4>
          <a:srgbClr val="DADAAE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2">
        <a:dk1>
          <a:srgbClr val="000000"/>
        </a:dk1>
        <a:lt1>
          <a:srgbClr val="99FFFF"/>
        </a:lt1>
        <a:dk2>
          <a:srgbClr val="333300"/>
        </a:dk2>
        <a:lt2>
          <a:srgbClr val="99FFFF"/>
        </a:lt2>
        <a:accent1>
          <a:srgbClr val="FFCC66"/>
        </a:accent1>
        <a:accent2>
          <a:srgbClr val="0000FF"/>
        </a:accent2>
        <a:accent3>
          <a:srgbClr val="ADADAA"/>
        </a:accent3>
        <a:accent4>
          <a:srgbClr val="82DADA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3">
        <a:dk1>
          <a:srgbClr val="868686"/>
        </a:dk1>
        <a:lt1>
          <a:srgbClr val="FFFF99"/>
        </a:lt1>
        <a:dk2>
          <a:srgbClr val="993300"/>
        </a:dk2>
        <a:lt2>
          <a:srgbClr val="99FFFF"/>
        </a:lt2>
        <a:accent1>
          <a:srgbClr val="CBCBCB"/>
        </a:accent1>
        <a:accent2>
          <a:srgbClr val="0066FF"/>
        </a:accent2>
        <a:accent3>
          <a:srgbClr val="CAADAA"/>
        </a:accent3>
        <a:accent4>
          <a:srgbClr val="DADA82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4">
        <a:dk1>
          <a:srgbClr val="000000"/>
        </a:dk1>
        <a:lt1>
          <a:srgbClr val="FFFF99"/>
        </a:lt1>
        <a:dk2>
          <a:srgbClr val="996633"/>
        </a:dk2>
        <a:lt2>
          <a:srgbClr val="FFFF99"/>
        </a:lt2>
        <a:accent1>
          <a:srgbClr val="CBCBCB"/>
        </a:accent1>
        <a:accent2>
          <a:srgbClr val="0066FF"/>
        </a:accent2>
        <a:accent3>
          <a:srgbClr val="CAB8AD"/>
        </a:accent3>
        <a:accent4>
          <a:srgbClr val="DADA82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5">
        <a:dk1>
          <a:srgbClr val="000000"/>
        </a:dk1>
        <a:lt1>
          <a:srgbClr val="FFFFCC"/>
        </a:lt1>
        <a:dk2>
          <a:srgbClr val="000000"/>
        </a:dk2>
        <a:lt2>
          <a:srgbClr val="000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7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8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9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WETSAND">
  <a:themeElements>
    <a:clrScheme name="WETSAND 1">
      <a:dk1>
        <a:srgbClr val="393939"/>
      </a:dk1>
      <a:lt1>
        <a:srgbClr val="FFFFFF"/>
      </a:lt1>
      <a:dk2>
        <a:srgbClr val="8F8466"/>
      </a:dk2>
      <a:lt2>
        <a:srgbClr val="FF9933"/>
      </a:lt2>
      <a:accent1>
        <a:srgbClr val="CC9900"/>
      </a:accent1>
      <a:accent2>
        <a:srgbClr val="00CCCC"/>
      </a:accent2>
      <a:accent3>
        <a:srgbClr val="C6C2B8"/>
      </a:accent3>
      <a:accent4>
        <a:srgbClr val="DADADA"/>
      </a:accent4>
      <a:accent5>
        <a:srgbClr val="E2CAAA"/>
      </a:accent5>
      <a:accent6>
        <a:srgbClr val="00B9B9"/>
      </a:accent6>
      <a:hlink>
        <a:srgbClr val="FFCCCC"/>
      </a:hlink>
      <a:folHlink>
        <a:srgbClr val="CCCCCC"/>
      </a:folHlink>
    </a:clrScheme>
    <a:fontScheme name="WETSA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ETSAND 1">
        <a:dk1>
          <a:srgbClr val="393939"/>
        </a:dk1>
        <a:lt1>
          <a:srgbClr val="FFFFFF"/>
        </a:lt1>
        <a:dk2>
          <a:srgbClr val="8F8466"/>
        </a:dk2>
        <a:lt2>
          <a:srgbClr val="FF9933"/>
        </a:lt2>
        <a:accent1>
          <a:srgbClr val="CC9900"/>
        </a:accent1>
        <a:accent2>
          <a:srgbClr val="00CCCC"/>
        </a:accent2>
        <a:accent3>
          <a:srgbClr val="C6C2B8"/>
        </a:accent3>
        <a:accent4>
          <a:srgbClr val="DADADA"/>
        </a:accent4>
        <a:accent5>
          <a:srgbClr val="E2CAAA"/>
        </a:accent5>
        <a:accent6>
          <a:srgbClr val="00B9B9"/>
        </a:accent6>
        <a:hlink>
          <a:srgbClr val="FFCCCC"/>
        </a:hlink>
        <a:folHlink>
          <a:srgbClr val="CC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TSAND 2">
        <a:dk1>
          <a:srgbClr val="000000"/>
        </a:dk1>
        <a:lt1>
          <a:srgbClr val="8F8466"/>
        </a:lt1>
        <a:dk2>
          <a:srgbClr val="000000"/>
        </a:dk2>
        <a:lt2>
          <a:srgbClr val="393939"/>
        </a:lt2>
        <a:accent1>
          <a:srgbClr val="CC9900"/>
        </a:accent1>
        <a:accent2>
          <a:srgbClr val="00CCCC"/>
        </a:accent2>
        <a:accent3>
          <a:srgbClr val="C6C2B8"/>
        </a:accent3>
        <a:accent4>
          <a:srgbClr val="000000"/>
        </a:accent4>
        <a:accent5>
          <a:srgbClr val="E2CAAA"/>
        </a:accent5>
        <a:accent6>
          <a:srgbClr val="00B9B9"/>
        </a:accent6>
        <a:hlink>
          <a:srgbClr val="FF99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TSAND 3">
        <a:dk1>
          <a:srgbClr val="393939"/>
        </a:dk1>
        <a:lt1>
          <a:srgbClr val="FFFFFF"/>
        </a:lt1>
        <a:dk2>
          <a:srgbClr val="CBCBCB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E2E2E2"/>
        </a:accent3>
        <a:accent4>
          <a:srgbClr val="DADADA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NEONLIT">
  <a:themeElements>
    <a:clrScheme name="NEONLIT 1">
      <a:dk1>
        <a:srgbClr val="393939"/>
      </a:dk1>
      <a:lt1>
        <a:srgbClr val="FFFFFF"/>
      </a:lt1>
      <a:dk2>
        <a:srgbClr val="000000"/>
      </a:dk2>
      <a:lt2>
        <a:srgbClr val="FF9900"/>
      </a:lt2>
      <a:accent1>
        <a:srgbClr val="9900FF"/>
      </a:accent1>
      <a:accent2>
        <a:srgbClr val="D60093"/>
      </a:accent2>
      <a:accent3>
        <a:srgbClr val="AAAAAA"/>
      </a:accent3>
      <a:accent4>
        <a:srgbClr val="DADADA"/>
      </a:accent4>
      <a:accent5>
        <a:srgbClr val="CAAAFF"/>
      </a:accent5>
      <a:accent6>
        <a:srgbClr val="C20085"/>
      </a:accent6>
      <a:hlink>
        <a:srgbClr val="00CCCC"/>
      </a:hlink>
      <a:folHlink>
        <a:srgbClr val="969696"/>
      </a:folHlink>
    </a:clrScheme>
    <a:fontScheme name="NEONL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ONLIT 1">
        <a:dk1>
          <a:srgbClr val="393939"/>
        </a:dk1>
        <a:lt1>
          <a:srgbClr val="FFFFFF"/>
        </a:lt1>
        <a:dk2>
          <a:srgbClr val="000000"/>
        </a:dk2>
        <a:lt2>
          <a:srgbClr val="FF9900"/>
        </a:lt2>
        <a:accent1>
          <a:srgbClr val="9900FF"/>
        </a:accent1>
        <a:accent2>
          <a:srgbClr val="D60093"/>
        </a:accent2>
        <a:accent3>
          <a:srgbClr val="AAAAAA"/>
        </a:accent3>
        <a:accent4>
          <a:srgbClr val="DADADA"/>
        </a:accent4>
        <a:accent5>
          <a:srgbClr val="CAAAFF"/>
        </a:accent5>
        <a:accent6>
          <a:srgbClr val="C20085"/>
        </a:accent6>
        <a:hlink>
          <a:srgbClr val="00CCCC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LIT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CCFFCC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FFE2"/>
        </a:accent5>
        <a:accent6>
          <a:srgbClr val="8AB9E7"/>
        </a:accent6>
        <a:hlink>
          <a:srgbClr val="CCCCFF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ONLIT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DDDDD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10">
  <a:themeElements>
    <a:clrScheme name="MUSIC 1">
      <a:dk1>
        <a:srgbClr val="000000"/>
      </a:dk1>
      <a:lt1>
        <a:srgbClr val="C1CEFF"/>
      </a:lt1>
      <a:dk2>
        <a:srgbClr val="0000FF"/>
      </a:dk2>
      <a:lt2>
        <a:srgbClr val="FFFF00"/>
      </a:lt2>
      <a:accent1>
        <a:srgbClr val="618FFD"/>
      </a:accent1>
      <a:accent2>
        <a:srgbClr val="EF9100"/>
      </a:accent2>
      <a:accent3>
        <a:srgbClr val="AAAAFF"/>
      </a:accent3>
      <a:accent4>
        <a:srgbClr val="A4B0DA"/>
      </a:accent4>
      <a:accent5>
        <a:srgbClr val="B7C6FE"/>
      </a:accent5>
      <a:accent6>
        <a:srgbClr val="D98300"/>
      </a:accent6>
      <a:hlink>
        <a:srgbClr val="CF0E30"/>
      </a:hlink>
      <a:folHlink>
        <a:srgbClr val="919191"/>
      </a:folHlink>
    </a:clrScheme>
    <a:fontScheme name="MUS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USIC 1">
        <a:dk1>
          <a:srgbClr val="000000"/>
        </a:dk1>
        <a:lt1>
          <a:srgbClr val="C1CEFF"/>
        </a:lt1>
        <a:dk2>
          <a:srgbClr val="0000FF"/>
        </a:dk2>
        <a:lt2>
          <a:srgbClr val="FFFF00"/>
        </a:lt2>
        <a:accent1>
          <a:srgbClr val="618FFD"/>
        </a:accent1>
        <a:accent2>
          <a:srgbClr val="EF9100"/>
        </a:accent2>
        <a:accent3>
          <a:srgbClr val="AAAAFF"/>
        </a:accent3>
        <a:accent4>
          <a:srgbClr val="A4B0DA"/>
        </a:accent4>
        <a:accent5>
          <a:srgbClr val="B7C6FE"/>
        </a:accent5>
        <a:accent6>
          <a:srgbClr val="D98300"/>
        </a:accent6>
        <a:hlink>
          <a:srgbClr val="CF0E30"/>
        </a:hlink>
        <a:folHlink>
          <a:srgbClr val="9191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SIC 2">
        <a:dk1>
          <a:srgbClr val="081D58"/>
        </a:dk1>
        <a:lt1>
          <a:srgbClr val="A2C1FE"/>
        </a:lt1>
        <a:dk2>
          <a:srgbClr val="063DE8"/>
        </a:dk2>
        <a:lt2>
          <a:srgbClr val="00279F"/>
        </a:lt2>
        <a:accent1>
          <a:srgbClr val="618FFD"/>
        </a:accent1>
        <a:accent2>
          <a:srgbClr val="EF9100"/>
        </a:accent2>
        <a:accent3>
          <a:srgbClr val="CEDDFE"/>
        </a:accent3>
        <a:accent4>
          <a:srgbClr val="06174A"/>
        </a:accent4>
        <a:accent5>
          <a:srgbClr val="B7C6FE"/>
        </a:accent5>
        <a:accent6>
          <a:srgbClr val="D98300"/>
        </a:accent6>
        <a:hlink>
          <a:srgbClr val="CF0E3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SIC 3">
        <a:dk1>
          <a:srgbClr val="000000"/>
        </a:dk1>
        <a:lt1>
          <a:srgbClr val="DADADA"/>
        </a:lt1>
        <a:dk2>
          <a:srgbClr val="000000"/>
        </a:dk2>
        <a:lt2>
          <a:srgbClr val="676767"/>
        </a:lt2>
        <a:accent1>
          <a:srgbClr val="919191"/>
        </a:accent1>
        <a:accent2>
          <a:srgbClr val="CECECE"/>
        </a:accent2>
        <a:accent3>
          <a:srgbClr val="EAEAEA"/>
        </a:accent3>
        <a:accent4>
          <a:srgbClr val="000000"/>
        </a:accent4>
        <a:accent5>
          <a:srgbClr val="C7C7C7"/>
        </a:accent5>
        <a:accent6>
          <a:srgbClr val="BABABA"/>
        </a:accent6>
        <a:hlink>
          <a:srgbClr val="FFFFFF"/>
        </a:hlink>
        <a:folHlink>
          <a:srgbClr val="2323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_Русское зарубежье в годы войны">
  <a:themeElements>
    <a:clrScheme name="Оформление по умолчанию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_Разрез">
  <a:themeElements>
    <a:clrScheme name="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_Шаблон схемы книгохранилища">
  <a:themeElements>
    <a:clrScheme name="Шаблон схемы книгохранилищ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схемы книгохранилища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схемы книгохранилищ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Orbit">
  <a:themeElements>
    <a:clrScheme name="Orbit 5">
      <a:dk1>
        <a:srgbClr val="BA0023"/>
      </a:dk1>
      <a:lt1>
        <a:srgbClr val="FFFFFF"/>
      </a:lt1>
      <a:dk2>
        <a:srgbClr val="800000"/>
      </a:dk2>
      <a:lt2>
        <a:srgbClr val="FFFF99"/>
      </a:lt2>
      <a:accent1>
        <a:srgbClr val="FF6600"/>
      </a:accent1>
      <a:accent2>
        <a:srgbClr val="C5543D"/>
      </a:accent2>
      <a:accent3>
        <a:srgbClr val="C0AAAA"/>
      </a:accent3>
      <a:accent4>
        <a:srgbClr val="DADADA"/>
      </a:accent4>
      <a:accent5>
        <a:srgbClr val="FFB8AA"/>
      </a:accent5>
      <a:accent6>
        <a:srgbClr val="B24B36"/>
      </a:accent6>
      <a:hlink>
        <a:srgbClr val="FFFF00"/>
      </a:hlink>
      <a:folHlink>
        <a:srgbClr val="FF9900"/>
      </a:folHlink>
    </a:clrScheme>
    <a:fontScheme name="Orbi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LORBOX">
  <a:themeElements>
    <a:clrScheme name="COLORBOX 1">
      <a:dk1>
        <a:srgbClr val="000000"/>
      </a:dk1>
      <a:lt1>
        <a:srgbClr val="FFFFFF"/>
      </a:lt1>
      <a:dk2>
        <a:srgbClr val="969696"/>
      </a:dk2>
      <a:lt2>
        <a:srgbClr val="FFFFFF"/>
      </a:lt2>
      <a:accent1>
        <a:srgbClr val="0000FF"/>
      </a:accent1>
      <a:accent2>
        <a:srgbClr val="66FF33"/>
      </a:accent2>
      <a:accent3>
        <a:srgbClr val="C9C9C9"/>
      </a:accent3>
      <a:accent4>
        <a:srgbClr val="DADADA"/>
      </a:accent4>
      <a:accent5>
        <a:srgbClr val="AAAAFF"/>
      </a:accent5>
      <a:accent6>
        <a:srgbClr val="5CE72D"/>
      </a:accent6>
      <a:hlink>
        <a:srgbClr val="D60093"/>
      </a:hlink>
      <a:folHlink>
        <a:srgbClr val="B2B2B2"/>
      </a:folHlink>
    </a:clrScheme>
    <a:fontScheme name="COLORBOX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LORBOX 1">
        <a:dk1>
          <a:srgbClr val="000000"/>
        </a:dk1>
        <a:lt1>
          <a:srgbClr val="FFFFFF"/>
        </a:lt1>
        <a:dk2>
          <a:srgbClr val="969696"/>
        </a:dk2>
        <a:lt2>
          <a:srgbClr val="FFFFFF"/>
        </a:lt2>
        <a:accent1>
          <a:srgbClr val="0000FF"/>
        </a:accent1>
        <a:accent2>
          <a:srgbClr val="66FF33"/>
        </a:accent2>
        <a:accent3>
          <a:srgbClr val="C9C9C9"/>
        </a:accent3>
        <a:accent4>
          <a:srgbClr val="DADADA"/>
        </a:accent4>
        <a:accent5>
          <a:srgbClr val="AAAAFF"/>
        </a:accent5>
        <a:accent6>
          <a:srgbClr val="5CE72D"/>
        </a:accent6>
        <a:hlink>
          <a:srgbClr val="D60093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RBOX 2">
        <a:dk1>
          <a:srgbClr val="000000"/>
        </a:dk1>
        <a:lt1>
          <a:srgbClr val="FFFFFF"/>
        </a:lt1>
        <a:dk2>
          <a:srgbClr val="000000"/>
        </a:dk2>
        <a:lt2>
          <a:srgbClr val="FFFFCC"/>
        </a:lt2>
        <a:accent1>
          <a:srgbClr val="FF00FF"/>
        </a:accent1>
        <a:accent2>
          <a:srgbClr val="00FF00"/>
        </a:accent2>
        <a:accent3>
          <a:srgbClr val="FFFFFF"/>
        </a:accent3>
        <a:accent4>
          <a:srgbClr val="000000"/>
        </a:accent4>
        <a:accent5>
          <a:srgbClr val="FFAAFF"/>
        </a:accent5>
        <a:accent6>
          <a:srgbClr val="00E700"/>
        </a:accent6>
        <a:hlink>
          <a:srgbClr val="00FF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BOX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_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Сетка с тенью">
  <a:themeElements>
    <a:clrScheme name="Сетка с тенью 8">
      <a:dk1>
        <a:srgbClr val="D1CC00"/>
      </a:dk1>
      <a:lt1>
        <a:srgbClr val="FFFFFF"/>
      </a:lt1>
      <a:dk2>
        <a:srgbClr val="CCCC00"/>
      </a:dk2>
      <a:lt2>
        <a:srgbClr val="F3F5B1"/>
      </a:lt2>
      <a:accent1>
        <a:srgbClr val="808000"/>
      </a:accent1>
      <a:accent2>
        <a:srgbClr val="AEAA00"/>
      </a:accent2>
      <a:accent3>
        <a:srgbClr val="E2E2AA"/>
      </a:accent3>
      <a:accent4>
        <a:srgbClr val="DADADA"/>
      </a:accent4>
      <a:accent5>
        <a:srgbClr val="C0C0AA"/>
      </a:accent5>
      <a:accent6>
        <a:srgbClr val="9D9A00"/>
      </a:accent6>
      <a:hlink>
        <a:srgbClr val="FFCC00"/>
      </a:hlink>
      <a:folHlink>
        <a:srgbClr val="FFFF99"/>
      </a:folHlink>
    </a:clrScheme>
    <a:fontScheme name="Сетка с тень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Firelight">
  <a:themeElements>
    <a:clrScheme name="Firelight">
      <a:dk1>
        <a:sysClr val="windowText" lastClr="000000"/>
      </a:dk1>
      <a:lt1>
        <a:sysClr val="window" lastClr="FFFFFF"/>
      </a:lt1>
      <a:dk2>
        <a:srgbClr val="9F1C00"/>
      </a:dk2>
      <a:lt2>
        <a:srgbClr val="EEECE1"/>
      </a:lt2>
      <a:accent1>
        <a:srgbClr val="FF881F"/>
      </a:accent1>
      <a:accent2>
        <a:srgbClr val="771C00"/>
      </a:accent2>
      <a:accent3>
        <a:srgbClr val="576A2C"/>
      </a:accent3>
      <a:accent4>
        <a:srgbClr val="A24D00"/>
      </a:accent4>
      <a:accent5>
        <a:srgbClr val="244872"/>
      </a:accent5>
      <a:accent6>
        <a:srgbClr val="5E341C"/>
      </a:accent6>
      <a:hlink>
        <a:srgbClr val="FF912E"/>
      </a:hlink>
      <a:folHlink>
        <a:srgbClr val="B5CB83"/>
      </a:folHlink>
    </a:clrScheme>
    <a:fontScheme name="Firelight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ireligh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100000">
              <a:schemeClr val="phClr">
                <a:tint val="100000"/>
                <a:shade val="8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>
              <a:shade val="95000"/>
              <a:alpha val="90000"/>
            </a:schemeClr>
          </a:solidFill>
          <a:prstDash val="solid"/>
        </a:ln>
        <a:ln w="76200" cap="flat" cmpd="sng" algn="ctr">
          <a:solidFill>
            <a:schemeClr val="phClr">
              <a:shade val="95000"/>
              <a:alpha val="50000"/>
            </a:schemeClr>
          </a:solidFill>
          <a:prstDash val="solid"/>
        </a:ln>
      </a:lnStyleLst>
      <a:effectStyleLst>
        <a:effectStyle>
          <a:effectLst>
            <a:innerShdw blurRad="63500">
              <a:srgbClr val="000000">
                <a:alpha val="60000"/>
              </a:srgbClr>
            </a:inn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  <a:outerShdw blurRad="76200" dist="38100" sx="101000" sy="101000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4200000"/>
            </a:lightRig>
          </a:scene3d>
          <a:sp3d prstMaterial="softmetal">
            <a:bevelT w="63500" h="254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accent1">
                <a:shade val="45000"/>
                <a:satMod val="125000"/>
              </a:schemeClr>
            </a:gs>
            <a:gs pos="100000">
              <a:schemeClr val="phClr">
                <a:shade val="55000"/>
                <a:satMod val="125000"/>
              </a:schemeClr>
            </a:gs>
          </a:gsLst>
          <a:lin ang="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HADEBAR">
  <a:themeElements>
    <a:clrScheme name="SHADEBAR 1">
      <a:dk1>
        <a:srgbClr val="000000"/>
      </a:dk1>
      <a:lt1>
        <a:srgbClr val="FFFFFF"/>
      </a:lt1>
      <a:dk2>
        <a:srgbClr val="777777"/>
      </a:dk2>
      <a:lt2>
        <a:srgbClr val="FFCCCC"/>
      </a:lt2>
      <a:accent1>
        <a:srgbClr val="00CCCC"/>
      </a:accent1>
      <a:accent2>
        <a:srgbClr val="CCCCFF"/>
      </a:accent2>
      <a:accent3>
        <a:srgbClr val="BDBDBD"/>
      </a:accent3>
      <a:accent4>
        <a:srgbClr val="DADADA"/>
      </a:accent4>
      <a:accent5>
        <a:srgbClr val="AAE2E2"/>
      </a:accent5>
      <a:accent6>
        <a:srgbClr val="B9B9E7"/>
      </a:accent6>
      <a:hlink>
        <a:srgbClr val="FF99FF"/>
      </a:hlink>
      <a:folHlink>
        <a:srgbClr val="B2B2B2"/>
      </a:folHlink>
    </a:clrScheme>
    <a:fontScheme name="SHADEBAR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ADEBAR 1">
        <a:dk1>
          <a:srgbClr val="000000"/>
        </a:dk1>
        <a:lt1>
          <a:srgbClr val="FFFFFF"/>
        </a:lt1>
        <a:dk2>
          <a:srgbClr val="777777"/>
        </a:dk2>
        <a:lt2>
          <a:srgbClr val="FFCCCC"/>
        </a:lt2>
        <a:accent1>
          <a:srgbClr val="00CCCC"/>
        </a:accent1>
        <a:accent2>
          <a:srgbClr val="CCCCFF"/>
        </a:accent2>
        <a:accent3>
          <a:srgbClr val="BDBDBD"/>
        </a:accent3>
        <a:accent4>
          <a:srgbClr val="DADADA"/>
        </a:accent4>
        <a:accent5>
          <a:srgbClr val="AAE2E2"/>
        </a:accent5>
        <a:accent6>
          <a:srgbClr val="B9B9E7"/>
        </a:accent6>
        <a:hlink>
          <a:srgbClr val="FF99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DEBAR 2">
        <a:dk1>
          <a:srgbClr val="4D4D4D"/>
        </a:dk1>
        <a:lt1>
          <a:srgbClr val="00DDDD"/>
        </a:lt1>
        <a:dk2>
          <a:srgbClr val="006699"/>
        </a:dk2>
        <a:lt2>
          <a:srgbClr val="CCCCFF"/>
        </a:lt2>
        <a:accent1>
          <a:srgbClr val="9999FF"/>
        </a:accent1>
        <a:accent2>
          <a:srgbClr val="330099"/>
        </a:accent2>
        <a:accent3>
          <a:srgbClr val="AAEBEB"/>
        </a:accent3>
        <a:accent4>
          <a:srgbClr val="404040"/>
        </a:accent4>
        <a:accent5>
          <a:srgbClr val="CACAFF"/>
        </a:accent5>
        <a:accent6>
          <a:srgbClr val="2D008A"/>
        </a:accent6>
        <a:hlink>
          <a:srgbClr val="3399FF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DEBAR 3">
        <a:dk1>
          <a:srgbClr val="000000"/>
        </a:dk1>
        <a:lt1>
          <a:srgbClr val="FFFFFF"/>
        </a:lt1>
        <a:dk2>
          <a:srgbClr val="777777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UNTAIN">
  <a:themeElements>
    <a:clrScheme name="MOUNTAIN 1">
      <a:dk1>
        <a:srgbClr val="000000"/>
      </a:dk1>
      <a:lt1>
        <a:srgbClr val="FFFFCC"/>
      </a:lt1>
      <a:dk2>
        <a:srgbClr val="000066"/>
      </a:dk2>
      <a:lt2>
        <a:srgbClr val="FFFFCC"/>
      </a:lt2>
      <a:accent1>
        <a:srgbClr val="00CC99"/>
      </a:accent1>
      <a:accent2>
        <a:srgbClr val="3333CC"/>
      </a:accent2>
      <a:accent3>
        <a:srgbClr val="AAAAB8"/>
      </a:accent3>
      <a:accent4>
        <a:srgbClr val="DADAAE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UNTAI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1">
        <a:dk1>
          <a:srgbClr val="000000"/>
        </a:dk1>
        <a:lt1>
          <a:srgbClr val="FFFFCC"/>
        </a:lt1>
        <a:dk2>
          <a:srgbClr val="000066"/>
        </a:dk2>
        <a:lt2>
          <a:srgbClr val="FFFFCC"/>
        </a:lt2>
        <a:accent1>
          <a:srgbClr val="00CC99"/>
        </a:accent1>
        <a:accent2>
          <a:srgbClr val="3333CC"/>
        </a:accent2>
        <a:accent3>
          <a:srgbClr val="AAAAB8"/>
        </a:accent3>
        <a:accent4>
          <a:srgbClr val="DADAAE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2">
        <a:dk1>
          <a:srgbClr val="000000"/>
        </a:dk1>
        <a:lt1>
          <a:srgbClr val="99FFFF"/>
        </a:lt1>
        <a:dk2>
          <a:srgbClr val="333300"/>
        </a:dk2>
        <a:lt2>
          <a:srgbClr val="99FFFF"/>
        </a:lt2>
        <a:accent1>
          <a:srgbClr val="FFCC66"/>
        </a:accent1>
        <a:accent2>
          <a:srgbClr val="0000FF"/>
        </a:accent2>
        <a:accent3>
          <a:srgbClr val="ADADAA"/>
        </a:accent3>
        <a:accent4>
          <a:srgbClr val="82DADA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3">
        <a:dk1>
          <a:srgbClr val="868686"/>
        </a:dk1>
        <a:lt1>
          <a:srgbClr val="FFFF99"/>
        </a:lt1>
        <a:dk2>
          <a:srgbClr val="993300"/>
        </a:dk2>
        <a:lt2>
          <a:srgbClr val="99FFFF"/>
        </a:lt2>
        <a:accent1>
          <a:srgbClr val="CBCBCB"/>
        </a:accent1>
        <a:accent2>
          <a:srgbClr val="0066FF"/>
        </a:accent2>
        <a:accent3>
          <a:srgbClr val="CAADAA"/>
        </a:accent3>
        <a:accent4>
          <a:srgbClr val="DADA82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4">
        <a:dk1>
          <a:srgbClr val="000000"/>
        </a:dk1>
        <a:lt1>
          <a:srgbClr val="FFFF99"/>
        </a:lt1>
        <a:dk2>
          <a:srgbClr val="996633"/>
        </a:dk2>
        <a:lt2>
          <a:srgbClr val="FFFF99"/>
        </a:lt2>
        <a:accent1>
          <a:srgbClr val="CBCBCB"/>
        </a:accent1>
        <a:accent2>
          <a:srgbClr val="0066FF"/>
        </a:accent2>
        <a:accent3>
          <a:srgbClr val="CAB8AD"/>
        </a:accent3>
        <a:accent4>
          <a:srgbClr val="DADA82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5">
        <a:dk1>
          <a:srgbClr val="000000"/>
        </a:dk1>
        <a:lt1>
          <a:srgbClr val="FFFFCC"/>
        </a:lt1>
        <a:dk2>
          <a:srgbClr val="000000"/>
        </a:dk2>
        <a:lt2>
          <a:srgbClr val="000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7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8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9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WETSAND">
  <a:themeElements>
    <a:clrScheme name="WETSAND 1">
      <a:dk1>
        <a:srgbClr val="393939"/>
      </a:dk1>
      <a:lt1>
        <a:srgbClr val="FFFFFF"/>
      </a:lt1>
      <a:dk2>
        <a:srgbClr val="8F8466"/>
      </a:dk2>
      <a:lt2>
        <a:srgbClr val="FF9933"/>
      </a:lt2>
      <a:accent1>
        <a:srgbClr val="CC9900"/>
      </a:accent1>
      <a:accent2>
        <a:srgbClr val="00CCCC"/>
      </a:accent2>
      <a:accent3>
        <a:srgbClr val="C6C2B8"/>
      </a:accent3>
      <a:accent4>
        <a:srgbClr val="DADADA"/>
      </a:accent4>
      <a:accent5>
        <a:srgbClr val="E2CAAA"/>
      </a:accent5>
      <a:accent6>
        <a:srgbClr val="00B9B9"/>
      </a:accent6>
      <a:hlink>
        <a:srgbClr val="FFCCCC"/>
      </a:hlink>
      <a:folHlink>
        <a:srgbClr val="CCCCCC"/>
      </a:folHlink>
    </a:clrScheme>
    <a:fontScheme name="WETSA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ETSAND 1">
        <a:dk1>
          <a:srgbClr val="393939"/>
        </a:dk1>
        <a:lt1>
          <a:srgbClr val="FFFFFF"/>
        </a:lt1>
        <a:dk2>
          <a:srgbClr val="8F8466"/>
        </a:dk2>
        <a:lt2>
          <a:srgbClr val="FF9933"/>
        </a:lt2>
        <a:accent1>
          <a:srgbClr val="CC9900"/>
        </a:accent1>
        <a:accent2>
          <a:srgbClr val="00CCCC"/>
        </a:accent2>
        <a:accent3>
          <a:srgbClr val="C6C2B8"/>
        </a:accent3>
        <a:accent4>
          <a:srgbClr val="DADADA"/>
        </a:accent4>
        <a:accent5>
          <a:srgbClr val="E2CAAA"/>
        </a:accent5>
        <a:accent6>
          <a:srgbClr val="00B9B9"/>
        </a:accent6>
        <a:hlink>
          <a:srgbClr val="FFCCCC"/>
        </a:hlink>
        <a:folHlink>
          <a:srgbClr val="CC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TSAND 2">
        <a:dk1>
          <a:srgbClr val="000000"/>
        </a:dk1>
        <a:lt1>
          <a:srgbClr val="8F8466"/>
        </a:lt1>
        <a:dk2>
          <a:srgbClr val="000000"/>
        </a:dk2>
        <a:lt2>
          <a:srgbClr val="393939"/>
        </a:lt2>
        <a:accent1>
          <a:srgbClr val="CC9900"/>
        </a:accent1>
        <a:accent2>
          <a:srgbClr val="00CCCC"/>
        </a:accent2>
        <a:accent3>
          <a:srgbClr val="C6C2B8"/>
        </a:accent3>
        <a:accent4>
          <a:srgbClr val="000000"/>
        </a:accent4>
        <a:accent5>
          <a:srgbClr val="E2CAAA"/>
        </a:accent5>
        <a:accent6>
          <a:srgbClr val="00B9B9"/>
        </a:accent6>
        <a:hlink>
          <a:srgbClr val="FF99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TSAND 3">
        <a:dk1>
          <a:srgbClr val="393939"/>
        </a:dk1>
        <a:lt1>
          <a:srgbClr val="FFFFFF"/>
        </a:lt1>
        <a:dk2>
          <a:srgbClr val="CBCBCB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E2E2E2"/>
        </a:accent3>
        <a:accent4>
          <a:srgbClr val="DADADA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NEONLIT">
  <a:themeElements>
    <a:clrScheme name="NEONLIT 1">
      <a:dk1>
        <a:srgbClr val="393939"/>
      </a:dk1>
      <a:lt1>
        <a:srgbClr val="FFFFFF"/>
      </a:lt1>
      <a:dk2>
        <a:srgbClr val="000000"/>
      </a:dk2>
      <a:lt2>
        <a:srgbClr val="FF9900"/>
      </a:lt2>
      <a:accent1>
        <a:srgbClr val="9900FF"/>
      </a:accent1>
      <a:accent2>
        <a:srgbClr val="D60093"/>
      </a:accent2>
      <a:accent3>
        <a:srgbClr val="AAAAAA"/>
      </a:accent3>
      <a:accent4>
        <a:srgbClr val="DADADA"/>
      </a:accent4>
      <a:accent5>
        <a:srgbClr val="CAAAFF"/>
      </a:accent5>
      <a:accent6>
        <a:srgbClr val="C20085"/>
      </a:accent6>
      <a:hlink>
        <a:srgbClr val="00CCCC"/>
      </a:hlink>
      <a:folHlink>
        <a:srgbClr val="969696"/>
      </a:folHlink>
    </a:clrScheme>
    <a:fontScheme name="NEONL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ONLIT 1">
        <a:dk1>
          <a:srgbClr val="393939"/>
        </a:dk1>
        <a:lt1>
          <a:srgbClr val="FFFFFF"/>
        </a:lt1>
        <a:dk2>
          <a:srgbClr val="000000"/>
        </a:dk2>
        <a:lt2>
          <a:srgbClr val="FF9900"/>
        </a:lt2>
        <a:accent1>
          <a:srgbClr val="9900FF"/>
        </a:accent1>
        <a:accent2>
          <a:srgbClr val="D60093"/>
        </a:accent2>
        <a:accent3>
          <a:srgbClr val="AAAAAA"/>
        </a:accent3>
        <a:accent4>
          <a:srgbClr val="DADADA"/>
        </a:accent4>
        <a:accent5>
          <a:srgbClr val="CAAAFF"/>
        </a:accent5>
        <a:accent6>
          <a:srgbClr val="C20085"/>
        </a:accent6>
        <a:hlink>
          <a:srgbClr val="00CCCC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LIT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CCFFCC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FFE2"/>
        </a:accent5>
        <a:accent6>
          <a:srgbClr val="8AB9E7"/>
        </a:accent6>
        <a:hlink>
          <a:srgbClr val="CCCCFF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ONLIT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DDDDD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Русское зарубежье в годы войны">
  <a:themeElements>
    <a:clrScheme name="Оформление по умолчанию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321</TotalTime>
  <Words>503</Words>
  <Application>Microsoft Office PowerPoint</Application>
  <PresentationFormat>Экран (4:3)</PresentationFormat>
  <Paragraphs>82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33</vt:i4>
      </vt:variant>
      <vt:variant>
        <vt:lpstr>Заголовки слайдов</vt:lpstr>
      </vt:variant>
      <vt:variant>
        <vt:i4>13</vt:i4>
      </vt:variant>
    </vt:vector>
  </HeadingPairs>
  <TitlesOfParts>
    <vt:vector size="46" baseType="lpstr">
      <vt:lpstr>Тема1</vt:lpstr>
      <vt:lpstr>Тема10</vt:lpstr>
      <vt:lpstr>COLORBOX</vt:lpstr>
      <vt:lpstr>SHADEBAR</vt:lpstr>
      <vt:lpstr>MOUNTAIN</vt:lpstr>
      <vt:lpstr>WETSAND</vt:lpstr>
      <vt:lpstr>NEONLIT</vt:lpstr>
      <vt:lpstr>Лучи</vt:lpstr>
      <vt:lpstr>Русское зарубежье в годы войны</vt:lpstr>
      <vt:lpstr>Разрез</vt:lpstr>
      <vt:lpstr>1_Шаблон схемы книгохранилища</vt:lpstr>
      <vt:lpstr>Занавес</vt:lpstr>
      <vt:lpstr>Пиксел</vt:lpstr>
      <vt:lpstr>Тема17</vt:lpstr>
      <vt:lpstr>1_COLORBOX</vt:lpstr>
      <vt:lpstr>1_SHADEBAR</vt:lpstr>
      <vt:lpstr>1_MOUNTAIN</vt:lpstr>
      <vt:lpstr>1_WETSAND</vt:lpstr>
      <vt:lpstr>1_NEONLIT</vt:lpstr>
      <vt:lpstr>1_Лучи</vt:lpstr>
      <vt:lpstr>1_Русское зарубежье в годы войны</vt:lpstr>
      <vt:lpstr>1_Разрез</vt:lpstr>
      <vt:lpstr>2_Шаблон схемы книгохранилища</vt:lpstr>
      <vt:lpstr>Orbit</vt:lpstr>
      <vt:lpstr>1_Пиксел</vt:lpstr>
      <vt:lpstr>Круги</vt:lpstr>
      <vt:lpstr>2_Пиксел</vt:lpstr>
      <vt:lpstr>Кимоно</vt:lpstr>
      <vt:lpstr>Оформление по умолчанию</vt:lpstr>
      <vt:lpstr>1_Занавес</vt:lpstr>
      <vt:lpstr>Край</vt:lpstr>
      <vt:lpstr>Сетка с тенью</vt:lpstr>
      <vt:lpstr>Firelight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«Библиотека»</vt:lpstr>
      <vt:lpstr>«Сами - своими руками»</vt:lpstr>
      <vt:lpstr> «Галерея»</vt:lpstr>
      <vt:lpstr>«Игротека» 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Пользователь</cp:lastModifiedBy>
  <cp:revision>41</cp:revision>
  <dcterms:created xsi:type="dcterms:W3CDTF">2012-04-17T10:01:33Z</dcterms:created>
  <dcterms:modified xsi:type="dcterms:W3CDTF">2021-12-16T16:45:18Z</dcterms:modified>
</cp:coreProperties>
</file>